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272" r:id="rId2"/>
    <p:sldId id="257" r:id="rId3"/>
    <p:sldId id="258" r:id="rId4"/>
  </p:sldIdLst>
  <p:sldSz cx="9906000" cy="6858000" type="A4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884">
          <p15:clr>
            <a:srgbClr val="000000"/>
          </p15:clr>
        </p15:guide>
        <p15:guide id="2" orient="horz" pos="2795">
          <p15:clr>
            <a:srgbClr val="000000"/>
          </p15:clr>
        </p15:guide>
        <p15:guide id="3" orient="horz" pos="890">
          <p15:clr>
            <a:srgbClr val="000000"/>
          </p15:clr>
        </p15:guide>
        <p15:guide id="4" orient="horz" pos="1434">
          <p15:clr>
            <a:srgbClr val="000000"/>
          </p15:clr>
        </p15:guide>
        <p15:guide id="5" orient="horz" pos="1752">
          <p15:clr>
            <a:srgbClr val="000000"/>
          </p15:clr>
        </p15:guide>
        <p15:guide id="6" orient="horz" pos="2069">
          <p15:clr>
            <a:srgbClr val="000000"/>
          </p15:clr>
        </p15:guide>
        <p15:guide id="7" orient="horz" pos="2387">
          <p15:clr>
            <a:srgbClr val="000000"/>
          </p15:clr>
        </p15:guide>
        <p15:guide id="8" orient="horz" pos="2704">
          <p15:clr>
            <a:srgbClr val="000000"/>
          </p15:clr>
        </p15:guide>
        <p15:guide id="9" orient="horz" pos="1117">
          <p15:clr>
            <a:srgbClr val="000000"/>
          </p15:clr>
        </p15:guide>
        <p15:guide id="10" orient="horz" pos="3249">
          <p15:clr>
            <a:srgbClr val="000000"/>
          </p15:clr>
        </p15:guide>
        <p15:guide id="11" orient="horz" pos="3612">
          <p15:clr>
            <a:srgbClr val="000000"/>
          </p15:clr>
        </p15:guide>
        <p15:guide id="12" orient="horz" pos="1933">
          <p15:clr>
            <a:srgbClr val="000000"/>
          </p15:clr>
        </p15:guide>
        <p15:guide id="13" orient="horz" pos="2251">
          <p15:clr>
            <a:srgbClr val="000000"/>
          </p15:clr>
        </p15:guide>
        <p15:guide id="14" pos="761">
          <p15:clr>
            <a:srgbClr val="000000"/>
          </p15:clr>
        </p15:guide>
        <p15:guide id="15" pos="535">
          <p15:clr>
            <a:srgbClr val="000000"/>
          </p15:clr>
        </p15:guide>
        <p15:guide id="16" pos="126">
          <p15:clr>
            <a:srgbClr val="000000"/>
          </p15:clr>
        </p15:guide>
        <p15:guide id="17" pos="1170">
          <p15:clr>
            <a:srgbClr val="000000"/>
          </p15:clr>
        </p15:guide>
        <p15:guide id="18" pos="1424">
          <p15:clr>
            <a:srgbClr val="000000"/>
          </p15:clr>
        </p15:guide>
        <p15:guide id="19" pos="1986">
          <p15:clr>
            <a:srgbClr val="000000"/>
          </p15:clr>
        </p15:guide>
        <p15:guide id="20" pos="2077">
          <p15:clr>
            <a:srgbClr val="000000"/>
          </p15:clr>
        </p15:guide>
        <p15:guide id="21" pos="2621">
          <p15:clr>
            <a:srgbClr val="000000"/>
          </p15:clr>
        </p15:guide>
        <p15:guide id="22" pos="2712">
          <p15:clr>
            <a:srgbClr val="000000"/>
          </p15:clr>
        </p15:guide>
        <p15:guide id="23" pos="3392">
          <p15:clr>
            <a:srgbClr val="000000"/>
          </p15:clr>
        </p15:guide>
        <p15:guide id="24" pos="3982">
          <p15:clr>
            <a:srgbClr val="000000"/>
          </p15:clr>
        </p15:guide>
        <p15:guide id="25" pos="4136">
          <p15:clr>
            <a:srgbClr val="000000"/>
          </p15:clr>
        </p15:guide>
        <p15:guide id="26" pos="4617">
          <p15:clr>
            <a:srgbClr val="000000"/>
          </p15:clr>
        </p15:guide>
        <p15:guide id="27" pos="4844">
          <p15:clr>
            <a:srgbClr val="000000"/>
          </p15:clr>
        </p15:guide>
        <p15:guide id="28" pos="5343">
          <p15:clr>
            <a:srgbClr val="000000"/>
          </p15:clr>
        </p15:guide>
        <p15:guide id="29" pos="5548">
          <p15:clr>
            <a:srgbClr val="000000"/>
          </p15:clr>
        </p15:guide>
        <p15:guide id="30" pos="6114">
          <p15:clr>
            <a:srgbClr val="000000"/>
          </p15:clr>
        </p15:guide>
        <p15:guide id="31" pos="3256">
          <p15:clr>
            <a:srgbClr val="000000"/>
          </p15:clr>
        </p15:guide>
        <p15:guide id="32" pos="5116">
          <p15:clr>
            <a:srgbClr val="000000"/>
          </p15:clr>
        </p15:guide>
        <p15:guide id="33" pos="1895">
          <p15:clr>
            <a:srgbClr val="000000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2" roundtripDataSignature="AMtx7mhTcHETrYjxGk0T7qUOojIor0cjd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406" y="43"/>
      </p:cViewPr>
      <p:guideLst>
        <p:guide orient="horz" pos="3884"/>
        <p:guide orient="horz" pos="2795"/>
        <p:guide orient="horz" pos="890"/>
        <p:guide orient="horz" pos="1434"/>
        <p:guide orient="horz" pos="1752"/>
        <p:guide orient="horz" pos="2069"/>
        <p:guide orient="horz" pos="2387"/>
        <p:guide orient="horz" pos="2704"/>
        <p:guide orient="horz" pos="1117"/>
        <p:guide orient="horz" pos="3249"/>
        <p:guide orient="horz" pos="3612"/>
        <p:guide orient="horz" pos="1933"/>
        <p:guide orient="horz" pos="2251"/>
        <p:guide pos="761"/>
        <p:guide pos="535"/>
        <p:guide pos="126"/>
        <p:guide pos="1170"/>
        <p:guide pos="1424"/>
        <p:guide pos="1986"/>
        <p:guide pos="2077"/>
        <p:guide pos="2621"/>
        <p:guide pos="2712"/>
        <p:guide pos="3392"/>
        <p:guide pos="3982"/>
        <p:guide pos="4136"/>
        <p:guide pos="4617"/>
        <p:guide pos="4844"/>
        <p:guide pos="5343"/>
        <p:guide pos="5548"/>
        <p:guide pos="6114"/>
        <p:guide pos="3256"/>
        <p:guide pos="5116"/>
        <p:guide pos="189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24" Type="http://schemas.openxmlformats.org/officeDocument/2006/relationships/viewProps" Target="viewProps.xml"/><Relationship Id="rId5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4" Type="http://schemas.openxmlformats.org/officeDocument/2006/relationships/slide" Target="slides/slide3.xml"/><Relationship Id="rId22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>
          <a:extLst>
            <a:ext uri="{FF2B5EF4-FFF2-40B4-BE49-F238E27FC236}">
              <a16:creationId xmlns:a16="http://schemas.microsoft.com/office/drawing/2014/main" id="{78C97970-6991-21D7-D607-8DBC019A49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37dcf333730_0_0:notes">
            <a:extLst>
              <a:ext uri="{FF2B5EF4-FFF2-40B4-BE49-F238E27FC236}">
                <a16:creationId xmlns:a16="http://schemas.microsoft.com/office/drawing/2014/main" id="{80DF13B3-D18A-47A1-8127-198FA82193E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8" name="Google Shape;218;g37dcf333730_0_0:notes">
            <a:extLst>
              <a:ext uri="{FF2B5EF4-FFF2-40B4-BE49-F238E27FC236}">
                <a16:creationId xmlns:a16="http://schemas.microsoft.com/office/drawing/2014/main" id="{5DBB5912-AA80-5B36-CFDF-4B461E3274E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298042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37dcf333730_1_3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1" name="Google Shape;301;g37dcf333730_1_3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g37dcf333730_1_1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13" name="Google Shape;413;g37dcf333730_1_1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4" name="Google Shape;414;g37dcf333730_1_101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"/>
              <a:t>3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Google Shape;30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400" y="0"/>
            <a:ext cx="9903600" cy="7003230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Google Shape;31;p20"/>
          <p:cNvSpPr txBox="1"/>
          <p:nvPr/>
        </p:nvSpPr>
        <p:spPr>
          <a:xfrm>
            <a:off x="107559" y="6253938"/>
            <a:ext cx="9602231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Disclaimer: This sanitation system was created using Eawag’s Sanitation System Drawing Tool (Version 1). The user of this tool alone is responsible for the correctness and completeness of this system.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20"/>
          <p:cNvSpPr txBox="1">
            <a:spLocks noGrp="1"/>
          </p:cNvSpPr>
          <p:nvPr>
            <p:ph type="body" idx="1"/>
          </p:nvPr>
        </p:nvSpPr>
        <p:spPr>
          <a:xfrm>
            <a:off x="2190750" y="562965"/>
            <a:ext cx="7510727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>
                <a:srgbClr val="122B4A"/>
              </a:buClr>
              <a:buSzPts val="1300"/>
              <a:buNone/>
              <a:defRPr sz="1300" b="0"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122B4A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122B4A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122B4A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122B4A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>
            <a:spLocks noGrp="1"/>
          </p:cNvSpPr>
          <p:nvPr>
            <p:ph type="title"/>
          </p:nvPr>
        </p:nvSpPr>
        <p:spPr>
          <a:xfrm>
            <a:off x="495300" y="274637"/>
            <a:ext cx="8915400" cy="1143200"/>
          </a:xfrm>
          <a:prstGeom prst="rect">
            <a:avLst/>
          </a:prstGeom>
          <a:solidFill>
            <a:srgbClr val="FFFFFF"/>
          </a:solidFill>
          <a:ln w="32975" cap="flat" cmpd="sng">
            <a:solidFill>
              <a:srgbClr val="122B4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9125" tIns="39550" rIns="79125" bIns="3955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22B4A"/>
              </a:buClr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8"/>
          <p:cNvSpPr txBox="1">
            <a:spLocks noGrp="1"/>
          </p:cNvSpPr>
          <p:nvPr>
            <p:ph type="dt" idx="10"/>
          </p:nvPr>
        </p:nvSpPr>
        <p:spPr>
          <a:xfrm>
            <a:off x="495300" y="6356353"/>
            <a:ext cx="2311400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9125" tIns="39550" rIns="79125" bIns="3955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8"/>
          <p:cNvSpPr txBox="1">
            <a:spLocks noGrp="1"/>
          </p:cNvSpPr>
          <p:nvPr>
            <p:ph type="ftr" idx="11"/>
          </p:nvPr>
        </p:nvSpPr>
        <p:spPr>
          <a:xfrm>
            <a:off x="3384550" y="6356353"/>
            <a:ext cx="3136900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9125" tIns="39550" rIns="79125" bIns="395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8"/>
          <p:cNvSpPr txBox="1">
            <a:spLocks noGrp="1"/>
          </p:cNvSpPr>
          <p:nvPr>
            <p:ph type="sldNum" idx="12"/>
          </p:nvPr>
        </p:nvSpPr>
        <p:spPr>
          <a:xfrm>
            <a:off x="7099300" y="6356353"/>
            <a:ext cx="2311400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9125" tIns="39550" rIns="79125" bIns="3955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" smtClean="0"/>
              <a:pPr/>
              <a:t>‹#›</a:t>
            </a:fld>
            <a:endParaRPr lang="ja" altLang="en-US"/>
          </a:p>
        </p:txBody>
      </p:sp>
    </p:spTree>
    <p:extLst>
      <p:ext uri="{BB962C8B-B14F-4D97-AF65-F5344CB8AC3E}">
        <p14:creationId xmlns:p14="http://schemas.microsoft.com/office/powerpoint/2010/main" val="4083934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2"/>
          <p:cNvSpPr txBox="1"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122B4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2B4A"/>
              </a:buClr>
              <a:buSzPts val="4000"/>
              <a:buFont typeface="Arial"/>
              <a:buNone/>
              <a:defRPr sz="40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22"/>
          <p:cNvSpPr txBox="1"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22"/>
          <p:cNvSpPr txBox="1">
            <a:spLocks noGrp="1"/>
          </p:cNvSpPr>
          <p:nvPr>
            <p:ph type="dt" idx="10"/>
          </p:nvPr>
        </p:nvSpPr>
        <p:spPr>
          <a:xfrm>
            <a:off x="495300" y="6356353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2"/>
          <p:cNvSpPr txBox="1">
            <a:spLocks noGrp="1"/>
          </p:cNvSpPr>
          <p:nvPr>
            <p:ph type="ftr" idx="11"/>
          </p:nvPr>
        </p:nvSpPr>
        <p:spPr>
          <a:xfrm>
            <a:off x="3384550" y="6356353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2"/>
          <p:cNvSpPr txBox="1">
            <a:spLocks noGrp="1"/>
          </p:cNvSpPr>
          <p:nvPr>
            <p:ph type="sldNum" idx="12"/>
          </p:nvPr>
        </p:nvSpPr>
        <p:spPr>
          <a:xfrm>
            <a:off x="7099300" y="6356353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3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122B4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2B4A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3"/>
          <p:cNvSpPr txBox="1">
            <a:spLocks noGrp="1"/>
          </p:cNvSpPr>
          <p:nvPr>
            <p:ph type="body" idx="1"/>
          </p:nvPr>
        </p:nvSpPr>
        <p:spPr>
          <a:xfrm>
            <a:off x="495300" y="1600203"/>
            <a:ext cx="4375150" cy="452596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122B4A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22B4A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122B4A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122B4A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122B4A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7" name="Google Shape;47;p23"/>
          <p:cNvSpPr txBox="1">
            <a:spLocks noGrp="1"/>
          </p:cNvSpPr>
          <p:nvPr>
            <p:ph type="body" idx="2"/>
          </p:nvPr>
        </p:nvSpPr>
        <p:spPr>
          <a:xfrm>
            <a:off x="5035550" y="1600203"/>
            <a:ext cx="4375150" cy="452596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122B4A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22B4A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122B4A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122B4A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122B4A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8" name="Google Shape;48;p23"/>
          <p:cNvSpPr txBox="1">
            <a:spLocks noGrp="1"/>
          </p:cNvSpPr>
          <p:nvPr>
            <p:ph type="dt" idx="10"/>
          </p:nvPr>
        </p:nvSpPr>
        <p:spPr>
          <a:xfrm>
            <a:off x="495300" y="6356353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3"/>
          <p:cNvSpPr txBox="1">
            <a:spLocks noGrp="1"/>
          </p:cNvSpPr>
          <p:nvPr>
            <p:ph type="ftr" idx="11"/>
          </p:nvPr>
        </p:nvSpPr>
        <p:spPr>
          <a:xfrm>
            <a:off x="3384550" y="6356353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3"/>
          <p:cNvSpPr txBox="1">
            <a:spLocks noGrp="1"/>
          </p:cNvSpPr>
          <p:nvPr>
            <p:ph type="sldNum" idx="12"/>
          </p:nvPr>
        </p:nvSpPr>
        <p:spPr>
          <a:xfrm>
            <a:off x="7099300" y="6356353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4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122B4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2B4A"/>
              </a:buClr>
              <a:buSzPts val="4400"/>
              <a:buFont typeface="Arial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4"/>
          <p:cNvSpPr txBox="1"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22B4A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122B4A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122B4A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122B4A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122B4A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24"/>
          <p:cNvSpPr txBox="1">
            <a:spLocks noGrp="1"/>
          </p:cNvSpPr>
          <p:nvPr>
            <p:ph type="body" idx="2"/>
          </p:nvPr>
        </p:nvSpPr>
        <p:spPr>
          <a:xfrm>
            <a:off x="495300" y="2174875"/>
            <a:ext cx="4376870" cy="39512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22B4A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122B4A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122B4A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122B4A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122B4A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5" name="Google Shape;55;p24"/>
          <p:cNvSpPr txBox="1">
            <a:spLocks noGrp="1"/>
          </p:cNvSpPr>
          <p:nvPr>
            <p:ph type="body" idx="3"/>
          </p:nvPr>
        </p:nvSpPr>
        <p:spPr>
          <a:xfrm>
            <a:off x="5032112" y="1535113"/>
            <a:ext cx="4378590" cy="63976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22B4A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122B4A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122B4A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122B4A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122B4A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6" name="Google Shape;56;p24"/>
          <p:cNvSpPr txBox="1">
            <a:spLocks noGrp="1"/>
          </p:cNvSpPr>
          <p:nvPr>
            <p:ph type="body" idx="4"/>
          </p:nvPr>
        </p:nvSpPr>
        <p:spPr>
          <a:xfrm>
            <a:off x="5032112" y="2174875"/>
            <a:ext cx="4378590" cy="39512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22B4A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122B4A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122B4A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122B4A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122B4A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7" name="Google Shape;57;p24"/>
          <p:cNvSpPr txBox="1">
            <a:spLocks noGrp="1"/>
          </p:cNvSpPr>
          <p:nvPr>
            <p:ph type="dt" idx="10"/>
          </p:nvPr>
        </p:nvSpPr>
        <p:spPr>
          <a:xfrm>
            <a:off x="495300" y="6356353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24"/>
          <p:cNvSpPr txBox="1">
            <a:spLocks noGrp="1"/>
          </p:cNvSpPr>
          <p:nvPr>
            <p:ph type="ftr" idx="11"/>
          </p:nvPr>
        </p:nvSpPr>
        <p:spPr>
          <a:xfrm>
            <a:off x="3384550" y="6356353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4"/>
          <p:cNvSpPr txBox="1">
            <a:spLocks noGrp="1"/>
          </p:cNvSpPr>
          <p:nvPr>
            <p:ph type="sldNum" idx="12"/>
          </p:nvPr>
        </p:nvSpPr>
        <p:spPr>
          <a:xfrm>
            <a:off x="7099300" y="6356353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5"/>
          <p:cNvSpPr txBox="1">
            <a:spLocks noGrp="1"/>
          </p:cNvSpPr>
          <p:nvPr>
            <p:ph type="dt" idx="10"/>
          </p:nvPr>
        </p:nvSpPr>
        <p:spPr>
          <a:xfrm>
            <a:off x="495300" y="6356353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5"/>
          <p:cNvSpPr txBox="1">
            <a:spLocks noGrp="1"/>
          </p:cNvSpPr>
          <p:nvPr>
            <p:ph type="ftr" idx="11"/>
          </p:nvPr>
        </p:nvSpPr>
        <p:spPr>
          <a:xfrm>
            <a:off x="3384550" y="6356353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5"/>
          <p:cNvSpPr txBox="1">
            <a:spLocks noGrp="1"/>
          </p:cNvSpPr>
          <p:nvPr>
            <p:ph type="sldNum" idx="12"/>
          </p:nvPr>
        </p:nvSpPr>
        <p:spPr>
          <a:xfrm>
            <a:off x="7099300" y="6356353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6"/>
          <p:cNvSpPr txBox="1"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122B4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2B4A"/>
              </a:buClr>
              <a:buSzPts val="2000"/>
              <a:buFont typeface="Arial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6"/>
          <p:cNvSpPr txBox="1">
            <a:spLocks noGrp="1"/>
          </p:cNvSpPr>
          <p:nvPr>
            <p:ph type="body" idx="1"/>
          </p:nvPr>
        </p:nvSpPr>
        <p:spPr>
          <a:xfrm>
            <a:off x="3872972" y="273053"/>
            <a:ext cx="5537729" cy="585311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122B4A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122B4A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22B4A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122B4A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122B4A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7" name="Google Shape;67;p26"/>
          <p:cNvSpPr txBox="1">
            <a:spLocks noGrp="1"/>
          </p:cNvSpPr>
          <p:nvPr>
            <p:ph type="body" idx="2"/>
          </p:nvPr>
        </p:nvSpPr>
        <p:spPr>
          <a:xfrm>
            <a:off x="495300" y="1435103"/>
            <a:ext cx="3259006" cy="469106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122B4A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122B4A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122B4A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122B4A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122B4A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8" name="Google Shape;68;p26"/>
          <p:cNvSpPr txBox="1">
            <a:spLocks noGrp="1"/>
          </p:cNvSpPr>
          <p:nvPr>
            <p:ph type="dt" idx="10"/>
          </p:nvPr>
        </p:nvSpPr>
        <p:spPr>
          <a:xfrm>
            <a:off x="495300" y="6356353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6"/>
          <p:cNvSpPr txBox="1">
            <a:spLocks noGrp="1"/>
          </p:cNvSpPr>
          <p:nvPr>
            <p:ph type="ftr" idx="11"/>
          </p:nvPr>
        </p:nvSpPr>
        <p:spPr>
          <a:xfrm>
            <a:off x="3384550" y="6356353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6"/>
          <p:cNvSpPr txBox="1">
            <a:spLocks noGrp="1"/>
          </p:cNvSpPr>
          <p:nvPr>
            <p:ph type="sldNum" idx="12"/>
          </p:nvPr>
        </p:nvSpPr>
        <p:spPr>
          <a:xfrm>
            <a:off x="7099300" y="6356353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7"/>
          <p:cNvSpPr txBox="1"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122B4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2B4A"/>
              </a:buClr>
              <a:buSzPts val="2000"/>
              <a:buFont typeface="Arial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7"/>
          <p:cNvSpPr>
            <a:spLocks noGrp="1"/>
          </p:cNvSpPr>
          <p:nvPr>
            <p:ph type="pic" idx="2"/>
          </p:nvPr>
        </p:nvSpPr>
        <p:spPr>
          <a:xfrm>
            <a:off x="1941645" y="612775"/>
            <a:ext cx="5943600" cy="41148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74" name="Google Shape;74;p27"/>
          <p:cNvSpPr txBox="1">
            <a:spLocks noGrp="1"/>
          </p:cNvSpPr>
          <p:nvPr>
            <p:ph type="body" idx="1"/>
          </p:nvPr>
        </p:nvSpPr>
        <p:spPr>
          <a:xfrm>
            <a:off x="1941645" y="5367338"/>
            <a:ext cx="5943600" cy="80486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122B4A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122B4A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122B4A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122B4A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122B4A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5" name="Google Shape;75;p27"/>
          <p:cNvSpPr txBox="1">
            <a:spLocks noGrp="1"/>
          </p:cNvSpPr>
          <p:nvPr>
            <p:ph type="dt" idx="10"/>
          </p:nvPr>
        </p:nvSpPr>
        <p:spPr>
          <a:xfrm>
            <a:off x="495300" y="6356353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7"/>
          <p:cNvSpPr txBox="1">
            <a:spLocks noGrp="1"/>
          </p:cNvSpPr>
          <p:nvPr>
            <p:ph type="ftr" idx="11"/>
          </p:nvPr>
        </p:nvSpPr>
        <p:spPr>
          <a:xfrm>
            <a:off x="3384550" y="6356353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7"/>
          <p:cNvSpPr txBox="1">
            <a:spLocks noGrp="1"/>
          </p:cNvSpPr>
          <p:nvPr>
            <p:ph type="sldNum" idx="12"/>
          </p:nvPr>
        </p:nvSpPr>
        <p:spPr>
          <a:xfrm>
            <a:off x="7099300" y="6356353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8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122B4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2B4A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8"/>
          <p:cNvSpPr txBox="1">
            <a:spLocks noGrp="1"/>
          </p:cNvSpPr>
          <p:nvPr>
            <p:ph type="body" idx="1"/>
          </p:nvPr>
        </p:nvSpPr>
        <p:spPr>
          <a:xfrm rot="5400000">
            <a:off x="2690019" y="-594515"/>
            <a:ext cx="4525963" cy="8915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122B4A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122B4A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122B4A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122B4A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122B4A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8"/>
          <p:cNvSpPr txBox="1">
            <a:spLocks noGrp="1"/>
          </p:cNvSpPr>
          <p:nvPr>
            <p:ph type="dt" idx="10"/>
          </p:nvPr>
        </p:nvSpPr>
        <p:spPr>
          <a:xfrm>
            <a:off x="495300" y="6356353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8"/>
          <p:cNvSpPr txBox="1">
            <a:spLocks noGrp="1"/>
          </p:cNvSpPr>
          <p:nvPr>
            <p:ph type="ftr" idx="11"/>
          </p:nvPr>
        </p:nvSpPr>
        <p:spPr>
          <a:xfrm>
            <a:off x="3384550" y="6356353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8"/>
          <p:cNvSpPr txBox="1">
            <a:spLocks noGrp="1"/>
          </p:cNvSpPr>
          <p:nvPr>
            <p:ph type="sldNum" idx="12"/>
          </p:nvPr>
        </p:nvSpPr>
        <p:spPr>
          <a:xfrm>
            <a:off x="7099300" y="6356353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9"/>
          <p:cNvSpPr txBox="1">
            <a:spLocks noGrp="1"/>
          </p:cNvSpPr>
          <p:nvPr>
            <p:ph type="title"/>
          </p:nvPr>
        </p:nvSpPr>
        <p:spPr>
          <a:xfrm rot="5400000">
            <a:off x="5370513" y="2085979"/>
            <a:ext cx="5851525" cy="222885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122B4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2B4A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9"/>
          <p:cNvSpPr txBox="1">
            <a:spLocks noGrp="1"/>
          </p:cNvSpPr>
          <p:nvPr>
            <p:ph type="body" idx="1"/>
          </p:nvPr>
        </p:nvSpPr>
        <p:spPr>
          <a:xfrm rot="5400000">
            <a:off x="830263" y="-60322"/>
            <a:ext cx="5851525" cy="6521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122B4A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122B4A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122B4A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122B4A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122B4A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29"/>
          <p:cNvSpPr txBox="1">
            <a:spLocks noGrp="1"/>
          </p:cNvSpPr>
          <p:nvPr>
            <p:ph type="dt" idx="10"/>
          </p:nvPr>
        </p:nvSpPr>
        <p:spPr>
          <a:xfrm>
            <a:off x="495300" y="6356353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29"/>
          <p:cNvSpPr txBox="1">
            <a:spLocks noGrp="1"/>
          </p:cNvSpPr>
          <p:nvPr>
            <p:ph type="ftr" idx="11"/>
          </p:nvPr>
        </p:nvSpPr>
        <p:spPr>
          <a:xfrm>
            <a:off x="3384550" y="6356353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29"/>
          <p:cNvSpPr txBox="1">
            <a:spLocks noGrp="1"/>
          </p:cNvSpPr>
          <p:nvPr>
            <p:ph type="sldNum" idx="12"/>
          </p:nvPr>
        </p:nvSpPr>
        <p:spPr>
          <a:xfrm>
            <a:off x="7099300" y="6356353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5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7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122B4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2B4A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122B4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7"/>
          <p:cNvSpPr txBox="1">
            <a:spLocks noGrp="1"/>
          </p:cNvSpPr>
          <p:nvPr>
            <p:ph type="body" idx="1"/>
          </p:nvPr>
        </p:nvSpPr>
        <p:spPr>
          <a:xfrm>
            <a:off x="495300" y="1600203"/>
            <a:ext cx="8915400" cy="452596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122B4A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rgbClr val="122B4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122B4A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rgbClr val="122B4A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22B4A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122B4A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122B4A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rgbClr val="122B4A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122B4A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rgbClr val="122B4A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7"/>
          <p:cNvSpPr txBox="1">
            <a:spLocks noGrp="1"/>
          </p:cNvSpPr>
          <p:nvPr>
            <p:ph type="dt" idx="10"/>
          </p:nvPr>
        </p:nvSpPr>
        <p:spPr>
          <a:xfrm>
            <a:off x="495300" y="6356353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7"/>
          <p:cNvSpPr txBox="1">
            <a:spLocks noGrp="1"/>
          </p:cNvSpPr>
          <p:nvPr>
            <p:ph type="ftr" idx="11"/>
          </p:nvPr>
        </p:nvSpPr>
        <p:spPr>
          <a:xfrm>
            <a:off x="3384550" y="6356353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7"/>
          <p:cNvSpPr txBox="1">
            <a:spLocks noGrp="1"/>
          </p:cNvSpPr>
          <p:nvPr>
            <p:ph type="sldNum" idx="12"/>
          </p:nvPr>
        </p:nvSpPr>
        <p:spPr>
          <a:xfrm>
            <a:off x="7099300" y="6356353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5" name="Google Shape;15;p17"/>
          <p:cNvSpPr/>
          <p:nvPr/>
        </p:nvSpPr>
        <p:spPr>
          <a:xfrm>
            <a:off x="469454" y="98206"/>
            <a:ext cx="72008" cy="1481205"/>
          </a:xfrm>
          <a:prstGeom prst="rect">
            <a:avLst/>
          </a:prstGeom>
          <a:solidFill>
            <a:srgbClr val="EBF5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17"/>
          <p:cNvSpPr/>
          <p:nvPr/>
        </p:nvSpPr>
        <p:spPr>
          <a:xfrm>
            <a:off x="9402638" y="98206"/>
            <a:ext cx="72008" cy="1481205"/>
          </a:xfrm>
          <a:prstGeom prst="rect">
            <a:avLst/>
          </a:prstGeom>
          <a:solidFill>
            <a:srgbClr val="EBF5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>
          <a:extLst>
            <a:ext uri="{FF2B5EF4-FFF2-40B4-BE49-F238E27FC236}">
              <a16:creationId xmlns:a16="http://schemas.microsoft.com/office/drawing/2014/main" id="{A652828C-C371-6669-6899-459A9E1658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40">
            <a:extLst>
              <a:ext uri="{FF2B5EF4-FFF2-40B4-BE49-F238E27FC236}">
                <a16:creationId xmlns:a16="http://schemas.microsoft.com/office/drawing/2014/main" id="{DCCA7D50-3E76-F0B4-0044-11E224098056}"/>
              </a:ext>
            </a:extLst>
          </p:cNvPr>
          <p:cNvSpPr txBox="1"/>
          <p:nvPr/>
        </p:nvSpPr>
        <p:spPr>
          <a:xfrm>
            <a:off x="194675" y="6296373"/>
            <a:ext cx="9598254" cy="320450"/>
          </a:xfrm>
          <a:prstGeom prst="rect">
            <a:avLst/>
          </a:prstGeom>
          <a:solidFill>
            <a:srgbClr val="E5EEF3"/>
          </a:solidFill>
          <a:ln>
            <a:noFill/>
          </a:ln>
        </p:spPr>
        <p:txBody>
          <a:bodyPr spcFirstLastPara="1" wrap="square" lIns="85719" tIns="85719" rIns="85719" bIns="85719" anchor="t" anchorCtr="0">
            <a:noAutofit/>
          </a:bodyPr>
          <a:lstStyle/>
          <a:p>
            <a:endParaRPr sz="3033" dirty="0">
              <a:solidFill>
                <a:srgbClr val="E5EEF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40">
            <a:extLst>
              <a:ext uri="{FF2B5EF4-FFF2-40B4-BE49-F238E27FC236}">
                <a16:creationId xmlns:a16="http://schemas.microsoft.com/office/drawing/2014/main" id="{2CA89D19-AA6C-3098-6EB2-7A36BF4B9901}"/>
              </a:ext>
            </a:extLst>
          </p:cNvPr>
          <p:cNvSpPr txBox="1"/>
          <p:nvPr/>
        </p:nvSpPr>
        <p:spPr>
          <a:xfrm>
            <a:off x="194674" y="1169759"/>
            <a:ext cx="864506" cy="411480"/>
          </a:xfrm>
          <a:prstGeom prst="rect">
            <a:avLst/>
          </a:prstGeom>
          <a:solidFill>
            <a:srgbClr val="C3DAE5"/>
          </a:solidFill>
          <a:ln>
            <a:noFill/>
          </a:ln>
        </p:spPr>
        <p:txBody>
          <a:bodyPr spcFirstLastPara="1" wrap="square" lIns="99044" tIns="99044" rIns="99044" bIns="99044" anchor="t" anchorCtr="0">
            <a:noAutofit/>
          </a:bodyPr>
          <a:lstStyle/>
          <a:p>
            <a:r>
              <a:rPr lang="ja" altLang="en-US" sz="1000" dirty="0">
                <a:solidFill>
                  <a:srgbClr val="034766"/>
                </a:solidFill>
              </a:rPr>
              <a:t>入力生成物</a:t>
            </a:r>
            <a:endParaRPr sz="1000" dirty="0">
              <a:solidFill>
                <a:srgbClr val="034766"/>
              </a:solidFill>
            </a:endParaRPr>
          </a:p>
        </p:txBody>
      </p:sp>
      <p:sp>
        <p:nvSpPr>
          <p:cNvPr id="223" name="Google Shape;223;p40">
            <a:extLst>
              <a:ext uri="{FF2B5EF4-FFF2-40B4-BE49-F238E27FC236}">
                <a16:creationId xmlns:a16="http://schemas.microsoft.com/office/drawing/2014/main" id="{48CEE461-63B8-22B4-A164-C5F1FAC930A1}"/>
              </a:ext>
            </a:extLst>
          </p:cNvPr>
          <p:cNvSpPr txBox="1"/>
          <p:nvPr/>
        </p:nvSpPr>
        <p:spPr>
          <a:xfrm>
            <a:off x="2278990" y="1168153"/>
            <a:ext cx="864260" cy="320450"/>
          </a:xfrm>
          <a:prstGeom prst="rect">
            <a:avLst/>
          </a:prstGeom>
          <a:solidFill>
            <a:srgbClr val="C3DAE5"/>
          </a:solidFill>
          <a:ln>
            <a:noFill/>
          </a:ln>
        </p:spPr>
        <p:txBody>
          <a:bodyPr spcFirstLastPara="1" wrap="square" lIns="99044" tIns="99044" rIns="99044" bIns="99044" anchor="t" anchorCtr="0">
            <a:noAutofit/>
          </a:bodyPr>
          <a:lstStyle/>
          <a:p>
            <a:r>
              <a:rPr lang="ja" altLang="en-US" sz="1000" dirty="0">
                <a:solidFill>
                  <a:srgbClr val="034766"/>
                </a:solidFill>
              </a:rPr>
              <a:t>入力・出力</a:t>
            </a:r>
            <a:endParaRPr sz="1000" dirty="0">
              <a:solidFill>
                <a:srgbClr val="034766"/>
              </a:solidFill>
            </a:endParaRPr>
          </a:p>
          <a:p>
            <a:r>
              <a:rPr lang="ja" altLang="en-US" sz="1000" dirty="0">
                <a:solidFill>
                  <a:srgbClr val="034766"/>
                </a:solidFill>
              </a:rPr>
              <a:t>生成物</a:t>
            </a:r>
            <a:endParaRPr sz="1000" dirty="0">
              <a:solidFill>
                <a:srgbClr val="034766"/>
              </a:solidFill>
            </a:endParaRPr>
          </a:p>
        </p:txBody>
      </p:sp>
      <p:sp>
        <p:nvSpPr>
          <p:cNvPr id="226" name="Google Shape;226;p40">
            <a:extLst>
              <a:ext uri="{FF2B5EF4-FFF2-40B4-BE49-F238E27FC236}">
                <a16:creationId xmlns:a16="http://schemas.microsoft.com/office/drawing/2014/main" id="{DCEEE900-BE9F-4045-3801-AD5455B138B5}"/>
              </a:ext>
            </a:extLst>
          </p:cNvPr>
          <p:cNvSpPr txBox="1"/>
          <p:nvPr/>
        </p:nvSpPr>
        <p:spPr>
          <a:xfrm>
            <a:off x="1447800" y="1152912"/>
            <a:ext cx="654550" cy="452891"/>
          </a:xfrm>
          <a:prstGeom prst="rect">
            <a:avLst/>
          </a:prstGeom>
          <a:solidFill>
            <a:srgbClr val="FDE0D5"/>
          </a:solidFill>
          <a:ln>
            <a:noFill/>
          </a:ln>
        </p:spPr>
        <p:txBody>
          <a:bodyPr spcFirstLastPara="1" wrap="square" lIns="99044" tIns="99044" rIns="99044" bIns="99044" anchor="t" anchorCtr="0">
            <a:noAutofit/>
          </a:bodyPr>
          <a:lstStyle/>
          <a:p>
            <a:r>
              <a:rPr lang="ja" altLang="en-US" sz="800" dirty="0">
                <a:solidFill>
                  <a:srgbClr val="034766"/>
                </a:solidFill>
              </a:rPr>
              <a:t>ﾕｰｻﾞｰ</a:t>
            </a:r>
            <a:endParaRPr sz="800" dirty="0">
              <a:solidFill>
                <a:srgbClr val="034766"/>
              </a:solidFill>
            </a:endParaRPr>
          </a:p>
          <a:p>
            <a:r>
              <a:rPr lang="ja" altLang="en-US" sz="800" dirty="0">
                <a:solidFill>
                  <a:srgbClr val="034766"/>
                </a:solidFill>
              </a:rPr>
              <a:t>ｲﾝﾀ</a:t>
            </a:r>
            <a:r>
              <a:rPr lang="ja" altLang="en-US" sz="1000" dirty="0">
                <a:solidFill>
                  <a:srgbClr val="034766"/>
                </a:solidFill>
              </a:rPr>
              <a:t>ｰ</a:t>
            </a:r>
            <a:r>
              <a:rPr lang="ja" altLang="en-US" sz="800" dirty="0">
                <a:solidFill>
                  <a:srgbClr val="034766"/>
                </a:solidFill>
              </a:rPr>
              <a:t>ﾌｪｰｽ</a:t>
            </a:r>
            <a:endParaRPr sz="800" dirty="0">
              <a:solidFill>
                <a:srgbClr val="034766"/>
              </a:solidFill>
            </a:endParaRPr>
          </a:p>
        </p:txBody>
      </p:sp>
      <p:sp>
        <p:nvSpPr>
          <p:cNvPr id="227" name="Google Shape;227;p40">
            <a:extLst>
              <a:ext uri="{FF2B5EF4-FFF2-40B4-BE49-F238E27FC236}">
                <a16:creationId xmlns:a16="http://schemas.microsoft.com/office/drawing/2014/main" id="{ADFB104A-2ED2-5D0F-FA46-CD7BB9F9835D}"/>
              </a:ext>
            </a:extLst>
          </p:cNvPr>
          <p:cNvSpPr txBox="1"/>
          <p:nvPr/>
        </p:nvSpPr>
        <p:spPr>
          <a:xfrm>
            <a:off x="3507036" y="1156722"/>
            <a:ext cx="654550" cy="424517"/>
          </a:xfrm>
          <a:prstGeom prst="rect">
            <a:avLst/>
          </a:prstGeom>
          <a:solidFill>
            <a:srgbClr val="FEE9D1"/>
          </a:solidFill>
          <a:ln>
            <a:noFill/>
          </a:ln>
        </p:spPr>
        <p:txBody>
          <a:bodyPr spcFirstLastPara="1" wrap="square" lIns="99044" tIns="99044" rIns="99044" bIns="99044" anchor="t" anchorCtr="0">
            <a:noAutofit/>
          </a:bodyPr>
          <a:lstStyle/>
          <a:p>
            <a:r>
              <a:rPr lang="ja" altLang="en-US" sz="700" dirty="0">
                <a:solidFill>
                  <a:schemeClr val="bg2"/>
                </a:solidFill>
              </a:rPr>
              <a:t>収集･</a:t>
            </a:r>
            <a:endParaRPr sz="700" dirty="0">
              <a:solidFill>
                <a:schemeClr val="bg2"/>
              </a:solidFill>
            </a:endParaRPr>
          </a:p>
          <a:p>
            <a:r>
              <a:rPr lang="ja" altLang="en-US" sz="700" dirty="0">
                <a:solidFill>
                  <a:schemeClr val="bg2"/>
                </a:solidFill>
              </a:rPr>
              <a:t>貯留･処理</a:t>
            </a:r>
            <a:endParaRPr sz="700" dirty="0">
              <a:solidFill>
                <a:schemeClr val="bg2"/>
              </a:solidFill>
            </a:endParaRPr>
          </a:p>
        </p:txBody>
      </p:sp>
      <p:sp>
        <p:nvSpPr>
          <p:cNvPr id="228" name="Google Shape;228;p40">
            <a:extLst>
              <a:ext uri="{FF2B5EF4-FFF2-40B4-BE49-F238E27FC236}">
                <a16:creationId xmlns:a16="http://schemas.microsoft.com/office/drawing/2014/main" id="{8134BA54-4138-CC0F-60DA-0DDA6152EDE7}"/>
              </a:ext>
            </a:extLst>
          </p:cNvPr>
          <p:cNvSpPr txBox="1"/>
          <p:nvPr/>
        </p:nvSpPr>
        <p:spPr>
          <a:xfrm>
            <a:off x="5566272" y="1191012"/>
            <a:ext cx="654550" cy="378708"/>
          </a:xfrm>
          <a:prstGeom prst="rect">
            <a:avLst/>
          </a:prstGeom>
          <a:solidFill>
            <a:srgbClr val="FFFCD6"/>
          </a:solidFill>
          <a:ln>
            <a:noFill/>
          </a:ln>
        </p:spPr>
        <p:txBody>
          <a:bodyPr spcFirstLastPara="1" wrap="square" lIns="99044" tIns="99044" rIns="99044" bIns="99044" anchor="t" anchorCtr="0">
            <a:noAutofit/>
          </a:bodyPr>
          <a:lstStyle/>
          <a:p>
            <a:pPr algn="ctr"/>
            <a:r>
              <a:rPr lang="ja" altLang="en-US" sz="900">
                <a:solidFill>
                  <a:srgbClr val="034766"/>
                </a:solidFill>
              </a:rPr>
              <a:t>搬送</a:t>
            </a:r>
            <a:endParaRPr sz="900">
              <a:solidFill>
                <a:srgbClr val="034766"/>
              </a:solidFill>
            </a:endParaRPr>
          </a:p>
        </p:txBody>
      </p:sp>
      <p:sp>
        <p:nvSpPr>
          <p:cNvPr id="229" name="Google Shape;229;p40">
            <a:extLst>
              <a:ext uri="{FF2B5EF4-FFF2-40B4-BE49-F238E27FC236}">
                <a16:creationId xmlns:a16="http://schemas.microsoft.com/office/drawing/2014/main" id="{C8753706-AA57-826A-F9E8-92F742B325CD}"/>
              </a:ext>
            </a:extLst>
          </p:cNvPr>
          <p:cNvSpPr txBox="1"/>
          <p:nvPr/>
        </p:nvSpPr>
        <p:spPr>
          <a:xfrm>
            <a:off x="6774570" y="1190513"/>
            <a:ext cx="654550" cy="378707"/>
          </a:xfrm>
          <a:prstGeom prst="rect">
            <a:avLst/>
          </a:prstGeom>
          <a:solidFill>
            <a:srgbClr val="E4F2DF"/>
          </a:solidFill>
          <a:ln>
            <a:noFill/>
          </a:ln>
        </p:spPr>
        <p:txBody>
          <a:bodyPr spcFirstLastPara="1" wrap="square" lIns="99044" tIns="99044" rIns="99044" bIns="99044" anchor="t" anchorCtr="0">
            <a:noAutofit/>
          </a:bodyPr>
          <a:lstStyle/>
          <a:p>
            <a:r>
              <a:rPr lang="ja" altLang="en-US" sz="700" dirty="0">
                <a:solidFill>
                  <a:srgbClr val="034766"/>
                </a:solidFill>
              </a:rPr>
              <a:t>集中処理・準集中処理</a:t>
            </a:r>
            <a:endParaRPr sz="700" dirty="0">
              <a:solidFill>
                <a:srgbClr val="034766"/>
              </a:solidFill>
            </a:endParaRPr>
          </a:p>
        </p:txBody>
      </p:sp>
      <p:sp>
        <p:nvSpPr>
          <p:cNvPr id="230" name="Google Shape;230;p40">
            <a:extLst>
              <a:ext uri="{FF2B5EF4-FFF2-40B4-BE49-F238E27FC236}">
                <a16:creationId xmlns:a16="http://schemas.microsoft.com/office/drawing/2014/main" id="{9ED8F482-69CB-4179-7C7D-58B14BADB62E}"/>
              </a:ext>
            </a:extLst>
          </p:cNvPr>
          <p:cNvSpPr txBox="1"/>
          <p:nvPr/>
        </p:nvSpPr>
        <p:spPr>
          <a:xfrm>
            <a:off x="9024055" y="1223990"/>
            <a:ext cx="654550" cy="291283"/>
          </a:xfrm>
          <a:prstGeom prst="rect">
            <a:avLst/>
          </a:prstGeom>
          <a:solidFill>
            <a:srgbClr val="D4EEF4"/>
          </a:solidFill>
          <a:ln>
            <a:noFill/>
          </a:ln>
        </p:spPr>
        <p:txBody>
          <a:bodyPr spcFirstLastPara="1" wrap="square" lIns="99044" tIns="99044" rIns="99044" bIns="99044" anchor="t" anchorCtr="0">
            <a:noAutofit/>
          </a:bodyPr>
          <a:lstStyle/>
          <a:p>
            <a:r>
              <a:rPr lang="ja" altLang="en-US" sz="700" dirty="0">
                <a:solidFill>
                  <a:srgbClr val="034766"/>
                </a:solidFill>
              </a:rPr>
              <a:t>利用・処分</a:t>
            </a:r>
            <a:endParaRPr sz="700" dirty="0">
              <a:solidFill>
                <a:srgbClr val="034766"/>
              </a:solidFill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7705FD2-0AA9-11A3-B3BB-10D54939E7E0}"/>
              </a:ext>
            </a:extLst>
          </p:cNvPr>
          <p:cNvSpPr txBox="1"/>
          <p:nvPr/>
        </p:nvSpPr>
        <p:spPr>
          <a:xfrm>
            <a:off x="407416" y="571500"/>
            <a:ext cx="1657603" cy="242374"/>
          </a:xfrm>
          <a:prstGeom prst="rect">
            <a:avLst/>
          </a:prstGeom>
          <a:solidFill>
            <a:srgbClr val="005973"/>
          </a:solidFill>
        </p:spPr>
        <p:txBody>
          <a:bodyPr wrap="square" rtlCol="0">
            <a:spAutoFit/>
          </a:bodyPr>
          <a:lstStyle/>
          <a:p>
            <a:r>
              <a:rPr lang="ja-JP" altLang="en-US" sz="975" b="1" dirty="0">
                <a:solidFill>
                  <a:schemeClr val="bg1"/>
                </a:solidFill>
              </a:rPr>
              <a:t>サニテーションシステム</a:t>
            </a:r>
          </a:p>
        </p:txBody>
      </p:sp>
      <p:sp>
        <p:nvSpPr>
          <p:cNvPr id="3" name="Google Shape;223;p40">
            <a:extLst>
              <a:ext uri="{FF2B5EF4-FFF2-40B4-BE49-F238E27FC236}">
                <a16:creationId xmlns:a16="http://schemas.microsoft.com/office/drawing/2014/main" id="{EF97E74E-17EA-8905-5D09-D51979805FBD}"/>
              </a:ext>
            </a:extLst>
          </p:cNvPr>
          <p:cNvSpPr txBox="1"/>
          <p:nvPr/>
        </p:nvSpPr>
        <p:spPr>
          <a:xfrm>
            <a:off x="4344010" y="1168153"/>
            <a:ext cx="864260" cy="320450"/>
          </a:xfrm>
          <a:prstGeom prst="rect">
            <a:avLst/>
          </a:prstGeom>
          <a:solidFill>
            <a:srgbClr val="C3DAE5"/>
          </a:solidFill>
          <a:ln>
            <a:noFill/>
          </a:ln>
        </p:spPr>
        <p:txBody>
          <a:bodyPr spcFirstLastPara="1" wrap="square" lIns="99044" tIns="99044" rIns="99044" bIns="99044" anchor="t" anchorCtr="0">
            <a:noAutofit/>
          </a:bodyPr>
          <a:lstStyle/>
          <a:p>
            <a:r>
              <a:rPr lang="ja" altLang="en-US" sz="1000" dirty="0">
                <a:solidFill>
                  <a:srgbClr val="034766"/>
                </a:solidFill>
              </a:rPr>
              <a:t>入力・出力</a:t>
            </a:r>
            <a:endParaRPr sz="1000" dirty="0">
              <a:solidFill>
                <a:srgbClr val="034766"/>
              </a:solidFill>
            </a:endParaRPr>
          </a:p>
          <a:p>
            <a:r>
              <a:rPr lang="ja" altLang="en-US" sz="1000" dirty="0">
                <a:solidFill>
                  <a:srgbClr val="034766"/>
                </a:solidFill>
              </a:rPr>
              <a:t>生成物</a:t>
            </a:r>
            <a:endParaRPr sz="1000" dirty="0">
              <a:solidFill>
                <a:srgbClr val="034766"/>
              </a:solidFill>
            </a:endParaRPr>
          </a:p>
        </p:txBody>
      </p:sp>
      <p:sp>
        <p:nvSpPr>
          <p:cNvPr id="4" name="Google Shape;223;p40">
            <a:extLst>
              <a:ext uri="{FF2B5EF4-FFF2-40B4-BE49-F238E27FC236}">
                <a16:creationId xmlns:a16="http://schemas.microsoft.com/office/drawing/2014/main" id="{C6B48445-D7E9-6758-88FF-9EFAFEBB31FA}"/>
              </a:ext>
            </a:extLst>
          </p:cNvPr>
          <p:cNvSpPr txBox="1"/>
          <p:nvPr/>
        </p:nvSpPr>
        <p:spPr>
          <a:xfrm>
            <a:off x="7787122" y="1168153"/>
            <a:ext cx="864260" cy="320450"/>
          </a:xfrm>
          <a:prstGeom prst="rect">
            <a:avLst/>
          </a:prstGeom>
          <a:solidFill>
            <a:srgbClr val="C3DAE5"/>
          </a:solidFill>
          <a:ln>
            <a:noFill/>
          </a:ln>
        </p:spPr>
        <p:txBody>
          <a:bodyPr spcFirstLastPara="1" wrap="square" lIns="99044" tIns="99044" rIns="99044" bIns="99044" anchor="t" anchorCtr="0">
            <a:noAutofit/>
          </a:bodyPr>
          <a:lstStyle/>
          <a:p>
            <a:r>
              <a:rPr lang="ja" altLang="en-US" sz="1000" dirty="0">
                <a:solidFill>
                  <a:srgbClr val="034766"/>
                </a:solidFill>
              </a:rPr>
              <a:t>入力・出力</a:t>
            </a:r>
            <a:endParaRPr sz="1000" dirty="0">
              <a:solidFill>
                <a:srgbClr val="034766"/>
              </a:solidFill>
            </a:endParaRPr>
          </a:p>
          <a:p>
            <a:r>
              <a:rPr lang="ja" altLang="en-US" sz="1000" dirty="0">
                <a:solidFill>
                  <a:srgbClr val="034766"/>
                </a:solidFill>
              </a:rPr>
              <a:t>生成物</a:t>
            </a:r>
            <a:endParaRPr sz="1000" dirty="0">
              <a:solidFill>
                <a:srgbClr val="0347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8294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3" name="Google Shape;303;p41"/>
          <p:cNvGrpSpPr/>
          <p:nvPr/>
        </p:nvGrpSpPr>
        <p:grpSpPr>
          <a:xfrm>
            <a:off x="2604012" y="3363421"/>
            <a:ext cx="882742" cy="292814"/>
            <a:chOff x="4512217" y="2277766"/>
            <a:chExt cx="882720" cy="360387"/>
          </a:xfrm>
        </p:grpSpPr>
        <p:sp>
          <p:nvSpPr>
            <p:cNvPr id="304" name="Google Shape;304;p41"/>
            <p:cNvSpPr/>
            <p:nvPr/>
          </p:nvSpPr>
          <p:spPr>
            <a:xfrm>
              <a:off x="4512937" y="2289132"/>
              <a:ext cx="882000" cy="337200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pPr algn="ctr"/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05" name="Google Shape;305;p41"/>
            <p:cNvGrpSpPr/>
            <p:nvPr/>
          </p:nvGrpSpPr>
          <p:grpSpPr>
            <a:xfrm>
              <a:off x="4512217" y="2277766"/>
              <a:ext cx="882704" cy="360387"/>
              <a:chOff x="1207810" y="1844437"/>
              <a:chExt cx="922559" cy="360387"/>
            </a:xfrm>
          </p:grpSpPr>
          <p:sp>
            <p:nvSpPr>
              <p:cNvPr id="306" name="Google Shape;306;p41"/>
              <p:cNvSpPr/>
              <p:nvPr/>
            </p:nvSpPr>
            <p:spPr>
              <a:xfrm>
                <a:off x="1437669" y="1844824"/>
                <a:ext cx="692700" cy="360000"/>
              </a:xfrm>
              <a:prstGeom prst="rect">
                <a:avLst/>
              </a:prstGeom>
              <a:solidFill>
                <a:schemeClr val="lt1"/>
              </a:solidFill>
              <a:ln w="8250" cap="flat" cmpd="sng">
                <a:solidFill>
                  <a:srgbClr val="52949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ja-JP" altLang="en-US" sz="867" dirty="0"/>
                  <a:t>処理水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7" name="Google Shape;307;p41"/>
              <p:cNvSpPr/>
              <p:nvPr/>
            </p:nvSpPr>
            <p:spPr>
              <a:xfrm>
                <a:off x="1207810" y="1844437"/>
                <a:ext cx="432000" cy="360000"/>
              </a:xfrm>
              <a:prstGeom prst="chord">
                <a:avLst>
                  <a:gd name="adj1" fmla="val 5243982"/>
                  <a:gd name="adj2" fmla="val 16387372"/>
                </a:avLst>
              </a:prstGeom>
              <a:solidFill>
                <a:srgbClr val="529491"/>
              </a:solidFill>
              <a:ln w="8250" cap="flat" cmpd="sng">
                <a:solidFill>
                  <a:srgbClr val="52949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5719" tIns="42846" rIns="85719" bIns="42846" anchor="ctr" anchorCtr="0">
                <a:noAutofit/>
              </a:bodyPr>
              <a:lstStyle/>
              <a:p>
                <a:pPr algn="ctr"/>
                <a:endParaRPr sz="1733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308" name="Google Shape;308;p41"/>
          <p:cNvGrpSpPr/>
          <p:nvPr/>
        </p:nvGrpSpPr>
        <p:grpSpPr>
          <a:xfrm>
            <a:off x="2604012" y="2954883"/>
            <a:ext cx="882742" cy="294402"/>
            <a:chOff x="4512217" y="1774951"/>
            <a:chExt cx="882720" cy="362341"/>
          </a:xfrm>
        </p:grpSpPr>
        <p:sp>
          <p:nvSpPr>
            <p:cNvPr id="309" name="Google Shape;309;p41"/>
            <p:cNvSpPr/>
            <p:nvPr/>
          </p:nvSpPr>
          <p:spPr>
            <a:xfrm>
              <a:off x="4512937" y="1777292"/>
              <a:ext cx="882000" cy="360000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pPr algn="ctr"/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10" name="Google Shape;310;p41"/>
            <p:cNvGrpSpPr/>
            <p:nvPr/>
          </p:nvGrpSpPr>
          <p:grpSpPr>
            <a:xfrm>
              <a:off x="4512217" y="1774951"/>
              <a:ext cx="882704" cy="360387"/>
              <a:chOff x="1207810" y="1844437"/>
              <a:chExt cx="922559" cy="360387"/>
            </a:xfrm>
          </p:grpSpPr>
          <p:sp>
            <p:nvSpPr>
              <p:cNvPr id="311" name="Google Shape;311;p41"/>
              <p:cNvSpPr/>
              <p:nvPr/>
            </p:nvSpPr>
            <p:spPr>
              <a:xfrm>
                <a:off x="1437669" y="1844824"/>
                <a:ext cx="692700" cy="360000"/>
              </a:xfrm>
              <a:prstGeom prst="rect">
                <a:avLst/>
              </a:prstGeom>
              <a:solidFill>
                <a:schemeClr val="lt1"/>
              </a:solidFill>
              <a:ln w="8250" cap="flat" cmpd="sng">
                <a:solidFill>
                  <a:srgbClr val="F5B8FA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r>
                  <a:rPr lang="ja-JP" altLang="en-US" sz="650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乾式清浄材（紙・布など）</a:t>
                </a:r>
                <a:endParaRPr sz="65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2" name="Google Shape;312;p41"/>
              <p:cNvSpPr/>
              <p:nvPr/>
            </p:nvSpPr>
            <p:spPr>
              <a:xfrm>
                <a:off x="1207810" y="1844437"/>
                <a:ext cx="432000" cy="360000"/>
              </a:xfrm>
              <a:prstGeom prst="chord">
                <a:avLst>
                  <a:gd name="adj1" fmla="val 5243982"/>
                  <a:gd name="adj2" fmla="val 16387372"/>
                </a:avLst>
              </a:prstGeom>
              <a:solidFill>
                <a:srgbClr val="F5B8FA"/>
              </a:solidFill>
              <a:ln w="8250" cap="flat" cmpd="sng">
                <a:solidFill>
                  <a:srgbClr val="F5B8FA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5719" tIns="42846" rIns="85719" bIns="42846" anchor="ctr" anchorCtr="0">
                <a:noAutofit/>
              </a:bodyPr>
              <a:lstStyle/>
              <a:p>
                <a:pPr algn="ctr"/>
                <a:endParaRPr sz="1733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313" name="Google Shape;313;p41"/>
          <p:cNvGrpSpPr/>
          <p:nvPr/>
        </p:nvGrpSpPr>
        <p:grpSpPr>
          <a:xfrm>
            <a:off x="920631" y="3771884"/>
            <a:ext cx="882742" cy="292847"/>
            <a:chOff x="2149475" y="2780491"/>
            <a:chExt cx="882720" cy="360427"/>
          </a:xfrm>
        </p:grpSpPr>
        <p:sp>
          <p:nvSpPr>
            <p:cNvPr id="314" name="Google Shape;314;p41"/>
            <p:cNvSpPr/>
            <p:nvPr/>
          </p:nvSpPr>
          <p:spPr>
            <a:xfrm>
              <a:off x="2150195" y="2780491"/>
              <a:ext cx="882000" cy="360000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pPr algn="ctr"/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15" name="Google Shape;315;p41"/>
            <p:cNvGrpSpPr/>
            <p:nvPr/>
          </p:nvGrpSpPr>
          <p:grpSpPr>
            <a:xfrm>
              <a:off x="2149475" y="2780531"/>
              <a:ext cx="882704" cy="360387"/>
              <a:chOff x="1207810" y="1844437"/>
              <a:chExt cx="922559" cy="360387"/>
            </a:xfrm>
          </p:grpSpPr>
          <p:sp>
            <p:nvSpPr>
              <p:cNvPr id="316" name="Google Shape;316;p41"/>
              <p:cNvSpPr/>
              <p:nvPr/>
            </p:nvSpPr>
            <p:spPr>
              <a:xfrm>
                <a:off x="1437669" y="1844824"/>
                <a:ext cx="692700" cy="360000"/>
              </a:xfrm>
              <a:prstGeom prst="rect">
                <a:avLst/>
              </a:prstGeom>
              <a:solidFill>
                <a:schemeClr val="lt1"/>
              </a:solidFill>
              <a:ln w="8250" cap="flat" cmpd="sng">
                <a:solidFill>
                  <a:srgbClr val="2B98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r>
                  <a:rPr lang="ja-JP" altLang="en-US" sz="758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バイオマス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7" name="Google Shape;317;p41"/>
              <p:cNvSpPr/>
              <p:nvPr/>
            </p:nvSpPr>
            <p:spPr>
              <a:xfrm>
                <a:off x="1207810" y="1844437"/>
                <a:ext cx="432000" cy="360000"/>
              </a:xfrm>
              <a:prstGeom prst="chord">
                <a:avLst>
                  <a:gd name="adj1" fmla="val 5243982"/>
                  <a:gd name="adj2" fmla="val 16387372"/>
                </a:avLst>
              </a:prstGeom>
              <a:solidFill>
                <a:srgbClr val="2E990F"/>
              </a:solidFill>
              <a:ln w="8250" cap="flat" cmpd="sng">
                <a:solidFill>
                  <a:srgbClr val="2E990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5719" tIns="42846" rIns="85719" bIns="42846" anchor="ctr" anchorCtr="0">
                <a:noAutofit/>
              </a:bodyPr>
              <a:lstStyle/>
              <a:p>
                <a:pPr algn="ctr"/>
                <a:endParaRPr sz="1733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318" name="Google Shape;318;p41"/>
          <p:cNvSpPr/>
          <p:nvPr/>
        </p:nvSpPr>
        <p:spPr>
          <a:xfrm>
            <a:off x="2711813" y="5301241"/>
            <a:ext cx="882050" cy="292500"/>
          </a:xfrm>
          <a:prstGeom prst="hexagon">
            <a:avLst>
              <a:gd name="adj" fmla="val 122500"/>
              <a:gd name="vf" fmla="val 115470"/>
            </a:avLst>
          </a:prstGeom>
          <a:noFill/>
          <a:ln>
            <a:noFill/>
          </a:ln>
        </p:spPr>
        <p:txBody>
          <a:bodyPr spcFirstLastPara="1" wrap="square" lIns="85719" tIns="42846" rIns="85719" bIns="42846" anchor="ctr" anchorCtr="0">
            <a:noAutofit/>
          </a:bodyPr>
          <a:lstStyle/>
          <a:p>
            <a:pPr algn="ctr"/>
            <a:endParaRPr sz="1733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19" name="Google Shape;319;p41"/>
          <p:cNvGrpSpPr/>
          <p:nvPr/>
        </p:nvGrpSpPr>
        <p:grpSpPr>
          <a:xfrm>
            <a:off x="920630" y="3361652"/>
            <a:ext cx="882742" cy="292847"/>
            <a:chOff x="2149475" y="2780491"/>
            <a:chExt cx="882720" cy="360427"/>
          </a:xfrm>
        </p:grpSpPr>
        <p:sp>
          <p:nvSpPr>
            <p:cNvPr id="320" name="Google Shape;320;p41"/>
            <p:cNvSpPr/>
            <p:nvPr/>
          </p:nvSpPr>
          <p:spPr>
            <a:xfrm>
              <a:off x="2150195" y="2780491"/>
              <a:ext cx="882000" cy="360000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pPr algn="ctr"/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21" name="Google Shape;321;p41"/>
            <p:cNvGrpSpPr/>
            <p:nvPr/>
          </p:nvGrpSpPr>
          <p:grpSpPr>
            <a:xfrm>
              <a:off x="2149475" y="2780531"/>
              <a:ext cx="882704" cy="360387"/>
              <a:chOff x="1207810" y="1844437"/>
              <a:chExt cx="922559" cy="360387"/>
            </a:xfrm>
          </p:grpSpPr>
          <p:sp>
            <p:nvSpPr>
              <p:cNvPr id="322" name="Google Shape;322;p41"/>
              <p:cNvSpPr/>
              <p:nvPr/>
            </p:nvSpPr>
            <p:spPr>
              <a:xfrm>
                <a:off x="1437669" y="1844824"/>
                <a:ext cx="692700" cy="360000"/>
              </a:xfrm>
              <a:prstGeom prst="rect">
                <a:avLst/>
              </a:prstGeom>
              <a:solidFill>
                <a:schemeClr val="lt1"/>
              </a:solidFill>
              <a:ln w="8250" cap="flat" cmpd="sng">
                <a:solidFill>
                  <a:srgbClr val="FF19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r>
                  <a:rPr lang="ja-JP" altLang="en-US" sz="758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バイオガス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3" name="Google Shape;323;p41"/>
              <p:cNvSpPr/>
              <p:nvPr/>
            </p:nvSpPr>
            <p:spPr>
              <a:xfrm>
                <a:off x="1207810" y="1844437"/>
                <a:ext cx="432000" cy="360000"/>
              </a:xfrm>
              <a:prstGeom prst="chord">
                <a:avLst>
                  <a:gd name="adj1" fmla="val 5243982"/>
                  <a:gd name="adj2" fmla="val 16387372"/>
                </a:avLst>
              </a:prstGeom>
              <a:solidFill>
                <a:srgbClr val="FF1900"/>
              </a:solidFill>
              <a:ln w="8250" cap="flat" cmpd="sng">
                <a:solidFill>
                  <a:srgbClr val="FF19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5719" tIns="42846" rIns="85719" bIns="42846" anchor="ctr" anchorCtr="0">
                <a:noAutofit/>
              </a:bodyPr>
              <a:lstStyle/>
              <a:p>
                <a:pPr algn="ctr"/>
                <a:endParaRPr sz="1733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324" name="Google Shape;324;p41"/>
          <p:cNvGrpSpPr/>
          <p:nvPr/>
        </p:nvGrpSpPr>
        <p:grpSpPr>
          <a:xfrm>
            <a:off x="920628" y="4591878"/>
            <a:ext cx="882742" cy="292847"/>
            <a:chOff x="2149475" y="2780491"/>
            <a:chExt cx="882720" cy="360427"/>
          </a:xfrm>
        </p:grpSpPr>
        <p:sp>
          <p:nvSpPr>
            <p:cNvPr id="325" name="Google Shape;325;p41"/>
            <p:cNvSpPr/>
            <p:nvPr/>
          </p:nvSpPr>
          <p:spPr>
            <a:xfrm>
              <a:off x="2150195" y="2780491"/>
              <a:ext cx="882000" cy="360000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pPr algn="ctr"/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26" name="Google Shape;326;p41"/>
            <p:cNvGrpSpPr/>
            <p:nvPr/>
          </p:nvGrpSpPr>
          <p:grpSpPr>
            <a:xfrm>
              <a:off x="2149475" y="2780531"/>
              <a:ext cx="882704" cy="360387"/>
              <a:chOff x="1207810" y="1844437"/>
              <a:chExt cx="922559" cy="360387"/>
            </a:xfrm>
          </p:grpSpPr>
          <p:sp>
            <p:nvSpPr>
              <p:cNvPr id="327" name="Google Shape;327;p41"/>
              <p:cNvSpPr/>
              <p:nvPr/>
            </p:nvSpPr>
            <p:spPr>
              <a:xfrm>
                <a:off x="1437669" y="1844824"/>
                <a:ext cx="692700" cy="360000"/>
              </a:xfrm>
              <a:prstGeom prst="rect">
                <a:avLst/>
              </a:prstGeom>
              <a:solidFill>
                <a:schemeClr val="lt1"/>
              </a:solidFill>
              <a:ln w="8250" cap="flat" cmpd="sng">
                <a:solidFill>
                  <a:srgbClr val="BF868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r>
                  <a:rPr lang="ja-JP" altLang="en-US" sz="758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ブラウンウォーター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8" name="Google Shape;328;p41"/>
              <p:cNvSpPr/>
              <p:nvPr/>
            </p:nvSpPr>
            <p:spPr>
              <a:xfrm>
                <a:off x="1207810" y="1844437"/>
                <a:ext cx="432000" cy="360000"/>
              </a:xfrm>
              <a:prstGeom prst="chord">
                <a:avLst>
                  <a:gd name="adj1" fmla="val 5243982"/>
                  <a:gd name="adj2" fmla="val 16387372"/>
                </a:avLst>
              </a:prstGeom>
              <a:solidFill>
                <a:srgbClr val="BF8686"/>
              </a:solidFill>
              <a:ln w="8250" cap="flat" cmpd="sng">
                <a:solidFill>
                  <a:srgbClr val="BF868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5719" tIns="42846" rIns="85719" bIns="42846" anchor="ctr" anchorCtr="0">
                <a:noAutofit/>
              </a:bodyPr>
              <a:lstStyle/>
              <a:p>
                <a:pPr algn="ctr"/>
                <a:endParaRPr sz="1733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329" name="Google Shape;329;p41"/>
          <p:cNvGrpSpPr/>
          <p:nvPr/>
        </p:nvGrpSpPr>
        <p:grpSpPr>
          <a:xfrm>
            <a:off x="920629" y="4156229"/>
            <a:ext cx="882742" cy="292847"/>
            <a:chOff x="2149475" y="2780491"/>
            <a:chExt cx="882720" cy="360427"/>
          </a:xfrm>
        </p:grpSpPr>
        <p:sp>
          <p:nvSpPr>
            <p:cNvPr id="330" name="Google Shape;330;p41"/>
            <p:cNvSpPr/>
            <p:nvPr/>
          </p:nvSpPr>
          <p:spPr>
            <a:xfrm>
              <a:off x="2150195" y="2780491"/>
              <a:ext cx="882000" cy="360000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pPr algn="ctr"/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31" name="Google Shape;331;p41"/>
            <p:cNvGrpSpPr/>
            <p:nvPr/>
          </p:nvGrpSpPr>
          <p:grpSpPr>
            <a:xfrm>
              <a:off x="2149475" y="2780531"/>
              <a:ext cx="882704" cy="360387"/>
              <a:chOff x="1207810" y="1844437"/>
              <a:chExt cx="922559" cy="360387"/>
            </a:xfrm>
          </p:grpSpPr>
          <p:sp>
            <p:nvSpPr>
              <p:cNvPr id="332" name="Google Shape;332;p41"/>
              <p:cNvSpPr/>
              <p:nvPr/>
            </p:nvSpPr>
            <p:spPr>
              <a:xfrm>
                <a:off x="1437669" y="1844824"/>
                <a:ext cx="692700" cy="360000"/>
              </a:xfrm>
              <a:prstGeom prst="rect">
                <a:avLst/>
              </a:prstGeom>
              <a:solidFill>
                <a:schemeClr val="lt1"/>
              </a:solidFill>
              <a:ln w="8250" cap="flat" cmpd="sng">
                <a:solidFill>
                  <a:srgbClr val="47666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r>
                  <a:rPr lang="ja" altLang="en-US" sz="758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ブラックウォーター</a:t>
                </a:r>
                <a:endParaRPr sz="758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3" name="Google Shape;333;p41"/>
              <p:cNvSpPr/>
              <p:nvPr/>
            </p:nvSpPr>
            <p:spPr>
              <a:xfrm>
                <a:off x="1207810" y="1844437"/>
                <a:ext cx="432000" cy="360000"/>
              </a:xfrm>
              <a:prstGeom prst="chord">
                <a:avLst>
                  <a:gd name="adj1" fmla="val 5243982"/>
                  <a:gd name="adj2" fmla="val 16387372"/>
                </a:avLst>
              </a:prstGeom>
              <a:solidFill>
                <a:srgbClr val="476666"/>
              </a:solidFill>
              <a:ln w="8250" cap="flat" cmpd="sng">
                <a:solidFill>
                  <a:srgbClr val="47666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5719" tIns="42846" rIns="85719" bIns="42846" anchor="ctr" anchorCtr="0">
                <a:noAutofit/>
              </a:bodyPr>
              <a:lstStyle/>
              <a:p>
                <a:pPr algn="ctr"/>
                <a:endParaRPr sz="1733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334" name="Google Shape;334;p41"/>
          <p:cNvGrpSpPr/>
          <p:nvPr/>
        </p:nvGrpSpPr>
        <p:grpSpPr>
          <a:xfrm>
            <a:off x="921374" y="2953462"/>
            <a:ext cx="882742" cy="292847"/>
            <a:chOff x="2149475" y="2780491"/>
            <a:chExt cx="882720" cy="360427"/>
          </a:xfrm>
        </p:grpSpPr>
        <p:sp>
          <p:nvSpPr>
            <p:cNvPr id="335" name="Google Shape;335;p41"/>
            <p:cNvSpPr/>
            <p:nvPr/>
          </p:nvSpPr>
          <p:spPr>
            <a:xfrm>
              <a:off x="2150195" y="2780491"/>
              <a:ext cx="882000" cy="360000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pPr algn="ctr"/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36" name="Google Shape;336;p41"/>
            <p:cNvGrpSpPr/>
            <p:nvPr/>
          </p:nvGrpSpPr>
          <p:grpSpPr>
            <a:xfrm>
              <a:off x="2149475" y="2780531"/>
              <a:ext cx="882704" cy="360387"/>
              <a:chOff x="1207810" y="1844437"/>
              <a:chExt cx="922559" cy="360387"/>
            </a:xfrm>
          </p:grpSpPr>
          <p:sp>
            <p:nvSpPr>
              <p:cNvPr id="337" name="Google Shape;337;p41"/>
              <p:cNvSpPr/>
              <p:nvPr/>
            </p:nvSpPr>
            <p:spPr>
              <a:xfrm>
                <a:off x="1437669" y="1844824"/>
                <a:ext cx="692700" cy="360000"/>
              </a:xfrm>
              <a:prstGeom prst="rect">
                <a:avLst/>
              </a:prstGeom>
              <a:solidFill>
                <a:schemeClr val="lt1"/>
              </a:solidFill>
              <a:ln w="8250" cap="flat" cmpd="sng">
                <a:solidFill>
                  <a:srgbClr val="F2CE9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r>
                  <a:rPr lang="ja-JP" altLang="en-US" sz="758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肛門洗浄用水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8" name="Google Shape;338;p41"/>
              <p:cNvSpPr/>
              <p:nvPr/>
            </p:nvSpPr>
            <p:spPr>
              <a:xfrm>
                <a:off x="1207810" y="1844437"/>
                <a:ext cx="432000" cy="360000"/>
              </a:xfrm>
              <a:prstGeom prst="chord">
                <a:avLst>
                  <a:gd name="adj1" fmla="val 5243982"/>
                  <a:gd name="adj2" fmla="val 16387372"/>
                </a:avLst>
              </a:prstGeom>
              <a:solidFill>
                <a:srgbClr val="F2CE9D"/>
              </a:solidFill>
              <a:ln w="8250" cap="flat" cmpd="sng">
                <a:solidFill>
                  <a:srgbClr val="F2CE9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5719" tIns="42846" rIns="85719" bIns="42846" anchor="ctr" anchorCtr="0">
                <a:noAutofit/>
              </a:bodyPr>
              <a:lstStyle/>
              <a:p>
                <a:pPr algn="ctr"/>
                <a:endParaRPr sz="1733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339" name="Google Shape;339;p41"/>
          <p:cNvGrpSpPr/>
          <p:nvPr/>
        </p:nvGrpSpPr>
        <p:grpSpPr>
          <a:xfrm>
            <a:off x="922116" y="5013056"/>
            <a:ext cx="882742" cy="292847"/>
            <a:chOff x="2149475" y="2780491"/>
            <a:chExt cx="882720" cy="360427"/>
          </a:xfrm>
        </p:grpSpPr>
        <p:sp>
          <p:nvSpPr>
            <p:cNvPr id="340" name="Google Shape;340;p41"/>
            <p:cNvSpPr/>
            <p:nvPr/>
          </p:nvSpPr>
          <p:spPr>
            <a:xfrm>
              <a:off x="2150195" y="2780491"/>
              <a:ext cx="882000" cy="360000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pPr algn="ctr"/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41" name="Google Shape;341;p41"/>
            <p:cNvGrpSpPr/>
            <p:nvPr/>
          </p:nvGrpSpPr>
          <p:grpSpPr>
            <a:xfrm>
              <a:off x="2149475" y="2780531"/>
              <a:ext cx="882704" cy="360387"/>
              <a:chOff x="1207810" y="1844437"/>
              <a:chExt cx="922559" cy="360387"/>
            </a:xfrm>
          </p:grpSpPr>
          <p:sp>
            <p:nvSpPr>
              <p:cNvPr id="342" name="Google Shape;342;p41"/>
              <p:cNvSpPr/>
              <p:nvPr/>
            </p:nvSpPr>
            <p:spPr>
              <a:xfrm>
                <a:off x="1437669" y="1844824"/>
                <a:ext cx="692700" cy="360000"/>
              </a:xfrm>
              <a:prstGeom prst="rect">
                <a:avLst/>
              </a:prstGeom>
              <a:solidFill>
                <a:schemeClr val="lt1"/>
              </a:solidFill>
              <a:ln w="8250" cap="flat" cmpd="sng">
                <a:solidFill>
                  <a:srgbClr val="33663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r>
                  <a:rPr lang="ja-JP" altLang="en-US" sz="758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コンポスト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3" name="Google Shape;343;p41"/>
              <p:cNvSpPr/>
              <p:nvPr/>
            </p:nvSpPr>
            <p:spPr>
              <a:xfrm>
                <a:off x="1207810" y="1844437"/>
                <a:ext cx="432000" cy="360000"/>
              </a:xfrm>
              <a:prstGeom prst="chord">
                <a:avLst>
                  <a:gd name="adj1" fmla="val 5243982"/>
                  <a:gd name="adj2" fmla="val 16387372"/>
                </a:avLst>
              </a:prstGeom>
              <a:solidFill>
                <a:srgbClr val="336633"/>
              </a:solidFill>
              <a:ln w="8250" cap="flat" cmpd="sng">
                <a:solidFill>
                  <a:srgbClr val="33663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5719" tIns="42846" rIns="85719" bIns="42846" anchor="ctr" anchorCtr="0">
                <a:noAutofit/>
              </a:bodyPr>
              <a:lstStyle/>
              <a:p>
                <a:pPr algn="ctr"/>
                <a:endParaRPr sz="1733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344" name="Google Shape;344;p41"/>
          <p:cNvGrpSpPr/>
          <p:nvPr/>
        </p:nvGrpSpPr>
        <p:grpSpPr>
          <a:xfrm>
            <a:off x="922858" y="5417874"/>
            <a:ext cx="882742" cy="292847"/>
            <a:chOff x="2149475" y="2780491"/>
            <a:chExt cx="882720" cy="360427"/>
          </a:xfrm>
        </p:grpSpPr>
        <p:sp>
          <p:nvSpPr>
            <p:cNvPr id="345" name="Google Shape;345;p41"/>
            <p:cNvSpPr/>
            <p:nvPr/>
          </p:nvSpPr>
          <p:spPr>
            <a:xfrm>
              <a:off x="2150195" y="2780491"/>
              <a:ext cx="882000" cy="360000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pPr algn="ctr"/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46" name="Google Shape;346;p41"/>
            <p:cNvGrpSpPr/>
            <p:nvPr/>
          </p:nvGrpSpPr>
          <p:grpSpPr>
            <a:xfrm>
              <a:off x="2149475" y="2780531"/>
              <a:ext cx="882704" cy="360387"/>
              <a:chOff x="1207810" y="1844437"/>
              <a:chExt cx="922559" cy="360387"/>
            </a:xfrm>
          </p:grpSpPr>
          <p:sp>
            <p:nvSpPr>
              <p:cNvPr id="347" name="Google Shape;347;p41"/>
              <p:cNvSpPr/>
              <p:nvPr/>
            </p:nvSpPr>
            <p:spPr>
              <a:xfrm>
                <a:off x="1437669" y="1844824"/>
                <a:ext cx="692700" cy="360000"/>
              </a:xfrm>
              <a:prstGeom prst="rect">
                <a:avLst/>
              </a:prstGeom>
              <a:solidFill>
                <a:schemeClr val="lt1"/>
              </a:solidFill>
              <a:ln w="8250" cap="flat" cmpd="sng">
                <a:solidFill>
                  <a:srgbClr val="7317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r>
                  <a:rPr lang="ja-JP" altLang="en-US" sz="758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乾燥糞便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8" name="Google Shape;348;p41"/>
              <p:cNvSpPr/>
              <p:nvPr/>
            </p:nvSpPr>
            <p:spPr>
              <a:xfrm>
                <a:off x="1207810" y="1844437"/>
                <a:ext cx="432000" cy="360000"/>
              </a:xfrm>
              <a:prstGeom prst="chord">
                <a:avLst>
                  <a:gd name="adj1" fmla="val 5243982"/>
                  <a:gd name="adj2" fmla="val 16387372"/>
                </a:avLst>
              </a:prstGeom>
              <a:solidFill>
                <a:srgbClr val="731700"/>
              </a:solidFill>
              <a:ln w="8250" cap="flat" cmpd="sng">
                <a:solidFill>
                  <a:srgbClr val="7317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5719" tIns="42846" rIns="85719" bIns="42846" anchor="ctr" anchorCtr="0">
                <a:noAutofit/>
              </a:bodyPr>
              <a:lstStyle/>
              <a:p>
                <a:pPr algn="ctr"/>
                <a:endParaRPr sz="1733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349" name="Google Shape;349;p41"/>
          <p:cNvGrpSpPr/>
          <p:nvPr/>
        </p:nvGrpSpPr>
        <p:grpSpPr>
          <a:xfrm>
            <a:off x="2603955" y="4593614"/>
            <a:ext cx="882742" cy="292847"/>
            <a:chOff x="2149475" y="2780491"/>
            <a:chExt cx="882720" cy="360427"/>
          </a:xfrm>
        </p:grpSpPr>
        <p:sp>
          <p:nvSpPr>
            <p:cNvPr id="350" name="Google Shape;350;p41"/>
            <p:cNvSpPr/>
            <p:nvPr/>
          </p:nvSpPr>
          <p:spPr>
            <a:xfrm>
              <a:off x="2150195" y="2780491"/>
              <a:ext cx="882000" cy="360000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pPr algn="ctr"/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51" name="Google Shape;351;p41"/>
            <p:cNvGrpSpPr/>
            <p:nvPr/>
          </p:nvGrpSpPr>
          <p:grpSpPr>
            <a:xfrm>
              <a:off x="2149475" y="2780531"/>
              <a:ext cx="882704" cy="360387"/>
              <a:chOff x="1207810" y="1844437"/>
              <a:chExt cx="922559" cy="360387"/>
            </a:xfrm>
          </p:grpSpPr>
          <p:sp>
            <p:nvSpPr>
              <p:cNvPr id="352" name="Google Shape;352;p41"/>
              <p:cNvSpPr/>
              <p:nvPr/>
            </p:nvSpPr>
            <p:spPr>
              <a:xfrm>
                <a:off x="1437669" y="1844824"/>
                <a:ext cx="692700" cy="360000"/>
              </a:xfrm>
              <a:prstGeom prst="rect">
                <a:avLst/>
              </a:prstGeom>
              <a:solidFill>
                <a:schemeClr val="lt1"/>
              </a:solidFill>
              <a:ln w="8250" cap="flat" cmpd="sng">
                <a:solidFill>
                  <a:srgbClr val="01BAE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r>
                  <a:rPr lang="ja" altLang="en-US" sz="758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洗浄水</a:t>
                </a:r>
                <a:endParaRPr sz="758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3" name="Google Shape;353;p41"/>
              <p:cNvSpPr/>
              <p:nvPr/>
            </p:nvSpPr>
            <p:spPr>
              <a:xfrm>
                <a:off x="1207810" y="1844437"/>
                <a:ext cx="432000" cy="360000"/>
              </a:xfrm>
              <a:prstGeom prst="chord">
                <a:avLst>
                  <a:gd name="adj1" fmla="val 5243982"/>
                  <a:gd name="adj2" fmla="val 16387372"/>
                </a:avLst>
              </a:prstGeom>
              <a:solidFill>
                <a:srgbClr val="01BAE5"/>
              </a:solidFill>
              <a:ln w="8250" cap="flat" cmpd="sng">
                <a:solidFill>
                  <a:srgbClr val="01BAE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5719" tIns="42846" rIns="85719" bIns="42846" anchor="ctr" anchorCtr="0">
                <a:noAutofit/>
              </a:bodyPr>
              <a:lstStyle/>
              <a:p>
                <a:pPr algn="ctr"/>
                <a:endParaRPr sz="1733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354" name="Google Shape;354;p41"/>
          <p:cNvGrpSpPr/>
          <p:nvPr/>
        </p:nvGrpSpPr>
        <p:grpSpPr>
          <a:xfrm>
            <a:off x="2603955" y="4183378"/>
            <a:ext cx="882742" cy="292847"/>
            <a:chOff x="2149475" y="2780491"/>
            <a:chExt cx="882720" cy="360427"/>
          </a:xfrm>
        </p:grpSpPr>
        <p:sp>
          <p:nvSpPr>
            <p:cNvPr id="355" name="Google Shape;355;p41"/>
            <p:cNvSpPr/>
            <p:nvPr/>
          </p:nvSpPr>
          <p:spPr>
            <a:xfrm>
              <a:off x="2150195" y="2780491"/>
              <a:ext cx="882000" cy="360000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pPr algn="ctr"/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56" name="Google Shape;356;p41"/>
            <p:cNvGrpSpPr/>
            <p:nvPr/>
          </p:nvGrpSpPr>
          <p:grpSpPr>
            <a:xfrm>
              <a:off x="2149475" y="2780531"/>
              <a:ext cx="882704" cy="360387"/>
              <a:chOff x="1207810" y="1844437"/>
              <a:chExt cx="922559" cy="360387"/>
            </a:xfrm>
          </p:grpSpPr>
          <p:sp>
            <p:nvSpPr>
              <p:cNvPr id="357" name="Google Shape;357;p41"/>
              <p:cNvSpPr/>
              <p:nvPr/>
            </p:nvSpPr>
            <p:spPr>
              <a:xfrm>
                <a:off x="1437669" y="1844824"/>
                <a:ext cx="692700" cy="360000"/>
              </a:xfrm>
              <a:prstGeom prst="rect">
                <a:avLst/>
              </a:prstGeom>
              <a:solidFill>
                <a:schemeClr val="lt1"/>
              </a:solidFill>
              <a:ln w="8250" cap="flat" cmpd="sng">
                <a:solidFill>
                  <a:srgbClr val="B33E1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r>
                  <a:rPr lang="ja" altLang="en-US" sz="758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糞便</a:t>
                </a:r>
                <a:endParaRPr sz="758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8" name="Google Shape;358;p41"/>
              <p:cNvSpPr/>
              <p:nvPr/>
            </p:nvSpPr>
            <p:spPr>
              <a:xfrm>
                <a:off x="1207810" y="1844437"/>
                <a:ext cx="432000" cy="360000"/>
              </a:xfrm>
              <a:prstGeom prst="chord">
                <a:avLst>
                  <a:gd name="adj1" fmla="val 5243982"/>
                  <a:gd name="adj2" fmla="val 16387372"/>
                </a:avLst>
              </a:prstGeom>
              <a:solidFill>
                <a:srgbClr val="B33E14"/>
              </a:solidFill>
              <a:ln w="8250" cap="flat" cmpd="sng">
                <a:solidFill>
                  <a:srgbClr val="B33E1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5719" tIns="42846" rIns="85719" bIns="42846" anchor="ctr" anchorCtr="0">
                <a:noAutofit/>
              </a:bodyPr>
              <a:lstStyle/>
              <a:p>
                <a:pPr algn="ctr"/>
                <a:endParaRPr sz="1733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359" name="Google Shape;359;p41"/>
          <p:cNvGrpSpPr/>
          <p:nvPr/>
        </p:nvGrpSpPr>
        <p:grpSpPr>
          <a:xfrm>
            <a:off x="2603211" y="5008024"/>
            <a:ext cx="882742" cy="292847"/>
            <a:chOff x="2149475" y="2780491"/>
            <a:chExt cx="882720" cy="360427"/>
          </a:xfrm>
        </p:grpSpPr>
        <p:sp>
          <p:nvSpPr>
            <p:cNvPr id="360" name="Google Shape;360;p41"/>
            <p:cNvSpPr/>
            <p:nvPr/>
          </p:nvSpPr>
          <p:spPr>
            <a:xfrm>
              <a:off x="2150195" y="2780491"/>
              <a:ext cx="882000" cy="360000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pPr algn="ctr"/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61" name="Google Shape;361;p41"/>
            <p:cNvGrpSpPr/>
            <p:nvPr/>
          </p:nvGrpSpPr>
          <p:grpSpPr>
            <a:xfrm>
              <a:off x="2149475" y="2780531"/>
              <a:ext cx="882704" cy="360387"/>
              <a:chOff x="1207810" y="1844437"/>
              <a:chExt cx="922559" cy="360387"/>
            </a:xfrm>
          </p:grpSpPr>
          <p:sp>
            <p:nvSpPr>
              <p:cNvPr id="362" name="Google Shape;362;p41"/>
              <p:cNvSpPr/>
              <p:nvPr/>
            </p:nvSpPr>
            <p:spPr>
              <a:xfrm>
                <a:off x="1437669" y="1844824"/>
                <a:ext cx="692700" cy="360000"/>
              </a:xfrm>
              <a:prstGeom prst="rect">
                <a:avLst/>
              </a:prstGeom>
              <a:solidFill>
                <a:schemeClr val="lt1"/>
              </a:solidFill>
              <a:ln w="8250" cap="flat" cmpd="sng">
                <a:solidFill>
                  <a:srgbClr val="B8CCC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r>
                  <a:rPr lang="ja-JP" altLang="en-US" sz="758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グレーウォーター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3" name="Google Shape;363;p41"/>
              <p:cNvSpPr/>
              <p:nvPr/>
            </p:nvSpPr>
            <p:spPr>
              <a:xfrm>
                <a:off x="1207810" y="1844437"/>
                <a:ext cx="432000" cy="360000"/>
              </a:xfrm>
              <a:prstGeom prst="chord">
                <a:avLst>
                  <a:gd name="adj1" fmla="val 5243982"/>
                  <a:gd name="adj2" fmla="val 16387372"/>
                </a:avLst>
              </a:prstGeom>
              <a:solidFill>
                <a:srgbClr val="B8CCCC"/>
              </a:solidFill>
              <a:ln w="8250" cap="flat" cmpd="sng">
                <a:solidFill>
                  <a:srgbClr val="B8CCCC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5719" tIns="42846" rIns="85719" bIns="42846" anchor="ctr" anchorCtr="0">
                <a:noAutofit/>
              </a:bodyPr>
              <a:lstStyle/>
              <a:p>
                <a:pPr algn="ctr"/>
                <a:endParaRPr sz="1733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364" name="Google Shape;364;p41"/>
          <p:cNvGrpSpPr/>
          <p:nvPr/>
        </p:nvGrpSpPr>
        <p:grpSpPr>
          <a:xfrm>
            <a:off x="2604697" y="5411083"/>
            <a:ext cx="882742" cy="292847"/>
            <a:chOff x="2149475" y="2780491"/>
            <a:chExt cx="882720" cy="360427"/>
          </a:xfrm>
        </p:grpSpPr>
        <p:sp>
          <p:nvSpPr>
            <p:cNvPr id="365" name="Google Shape;365;p41"/>
            <p:cNvSpPr/>
            <p:nvPr/>
          </p:nvSpPr>
          <p:spPr>
            <a:xfrm>
              <a:off x="2150195" y="2780491"/>
              <a:ext cx="882000" cy="360000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pPr algn="ctr"/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66" name="Google Shape;366;p41"/>
            <p:cNvGrpSpPr/>
            <p:nvPr/>
          </p:nvGrpSpPr>
          <p:grpSpPr>
            <a:xfrm>
              <a:off x="2149475" y="2780531"/>
              <a:ext cx="882704" cy="360387"/>
              <a:chOff x="1207810" y="1844437"/>
              <a:chExt cx="922559" cy="360387"/>
            </a:xfrm>
          </p:grpSpPr>
          <p:sp>
            <p:nvSpPr>
              <p:cNvPr id="367" name="Google Shape;367;p41"/>
              <p:cNvSpPr/>
              <p:nvPr/>
            </p:nvSpPr>
            <p:spPr>
              <a:xfrm>
                <a:off x="1437669" y="1844824"/>
                <a:ext cx="692700" cy="360000"/>
              </a:xfrm>
              <a:prstGeom prst="rect">
                <a:avLst/>
              </a:prstGeom>
              <a:solidFill>
                <a:schemeClr val="lt1"/>
              </a:solidFill>
              <a:ln w="8250" cap="flat" cmpd="sng">
                <a:solidFill>
                  <a:srgbClr val="37BD1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ja-JP" altLang="en-US" sz="867" dirty="0"/>
                  <a:t>有機物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8" name="Google Shape;368;p41"/>
              <p:cNvSpPr/>
              <p:nvPr/>
            </p:nvSpPr>
            <p:spPr>
              <a:xfrm>
                <a:off x="1207810" y="1844437"/>
                <a:ext cx="432000" cy="360000"/>
              </a:xfrm>
              <a:prstGeom prst="chord">
                <a:avLst>
                  <a:gd name="adj1" fmla="val 5243982"/>
                  <a:gd name="adj2" fmla="val 16387372"/>
                </a:avLst>
              </a:prstGeom>
              <a:solidFill>
                <a:srgbClr val="37BD13"/>
              </a:solidFill>
              <a:ln w="8250" cap="flat" cmpd="sng">
                <a:solidFill>
                  <a:srgbClr val="37BD1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5719" tIns="42846" rIns="85719" bIns="42846" anchor="ctr" anchorCtr="0">
                <a:noAutofit/>
              </a:bodyPr>
              <a:lstStyle/>
              <a:p>
                <a:pPr algn="ctr"/>
                <a:endParaRPr sz="1733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369" name="Google Shape;369;p41"/>
          <p:cNvGrpSpPr/>
          <p:nvPr/>
        </p:nvGrpSpPr>
        <p:grpSpPr>
          <a:xfrm>
            <a:off x="2603954" y="3772925"/>
            <a:ext cx="882742" cy="292847"/>
            <a:chOff x="2149475" y="2780491"/>
            <a:chExt cx="882720" cy="360427"/>
          </a:xfrm>
        </p:grpSpPr>
        <p:sp>
          <p:nvSpPr>
            <p:cNvPr id="370" name="Google Shape;370;p41"/>
            <p:cNvSpPr/>
            <p:nvPr/>
          </p:nvSpPr>
          <p:spPr>
            <a:xfrm>
              <a:off x="2150195" y="2780491"/>
              <a:ext cx="882000" cy="360000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pPr algn="ctr"/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71" name="Google Shape;371;p41"/>
            <p:cNvGrpSpPr/>
            <p:nvPr/>
          </p:nvGrpSpPr>
          <p:grpSpPr>
            <a:xfrm>
              <a:off x="2149475" y="2780531"/>
              <a:ext cx="882704" cy="360387"/>
              <a:chOff x="1207810" y="1844437"/>
              <a:chExt cx="922559" cy="360387"/>
            </a:xfrm>
          </p:grpSpPr>
          <p:sp>
            <p:nvSpPr>
              <p:cNvPr id="372" name="Google Shape;372;p41"/>
              <p:cNvSpPr/>
              <p:nvPr/>
            </p:nvSpPr>
            <p:spPr>
              <a:xfrm>
                <a:off x="1437669" y="1844824"/>
                <a:ext cx="692700" cy="360000"/>
              </a:xfrm>
              <a:prstGeom prst="rect">
                <a:avLst/>
              </a:prstGeom>
              <a:solidFill>
                <a:schemeClr val="lt1"/>
              </a:solidFill>
              <a:ln w="8250" cap="flat" cmpd="sng">
                <a:solidFill>
                  <a:srgbClr val="C36C2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ja-JP" altLang="en-US" sz="867" dirty="0"/>
                  <a:t>排泄物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3" name="Google Shape;373;p41"/>
              <p:cNvSpPr/>
              <p:nvPr/>
            </p:nvSpPr>
            <p:spPr>
              <a:xfrm>
                <a:off x="1207810" y="1844437"/>
                <a:ext cx="432000" cy="360000"/>
              </a:xfrm>
              <a:prstGeom prst="chord">
                <a:avLst>
                  <a:gd name="adj1" fmla="val 5243982"/>
                  <a:gd name="adj2" fmla="val 16387372"/>
                </a:avLst>
              </a:prstGeom>
              <a:solidFill>
                <a:srgbClr val="C36C21"/>
              </a:solidFill>
              <a:ln w="8250" cap="flat" cmpd="sng">
                <a:solidFill>
                  <a:srgbClr val="C36C2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5719" tIns="42846" rIns="85719" bIns="42846" anchor="ctr" anchorCtr="0">
                <a:noAutofit/>
              </a:bodyPr>
              <a:lstStyle/>
              <a:p>
                <a:pPr algn="ctr"/>
                <a:endParaRPr sz="1733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374" name="Google Shape;374;p41"/>
          <p:cNvGrpSpPr/>
          <p:nvPr/>
        </p:nvGrpSpPr>
        <p:grpSpPr>
          <a:xfrm>
            <a:off x="4357625" y="3363734"/>
            <a:ext cx="882742" cy="292847"/>
            <a:chOff x="2149475" y="2780491"/>
            <a:chExt cx="882720" cy="360427"/>
          </a:xfrm>
        </p:grpSpPr>
        <p:sp>
          <p:nvSpPr>
            <p:cNvPr id="375" name="Google Shape;375;p41"/>
            <p:cNvSpPr/>
            <p:nvPr/>
          </p:nvSpPr>
          <p:spPr>
            <a:xfrm>
              <a:off x="2150195" y="2780491"/>
              <a:ext cx="882000" cy="360000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pPr algn="ctr"/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76" name="Google Shape;376;p41"/>
            <p:cNvGrpSpPr/>
            <p:nvPr/>
          </p:nvGrpSpPr>
          <p:grpSpPr>
            <a:xfrm>
              <a:off x="2149475" y="2780531"/>
              <a:ext cx="882704" cy="360387"/>
              <a:chOff x="1207810" y="1844437"/>
              <a:chExt cx="922559" cy="360387"/>
            </a:xfrm>
          </p:grpSpPr>
          <p:sp>
            <p:nvSpPr>
              <p:cNvPr id="377" name="Google Shape;377;p41"/>
              <p:cNvSpPr/>
              <p:nvPr/>
            </p:nvSpPr>
            <p:spPr>
              <a:xfrm>
                <a:off x="1437669" y="1844824"/>
                <a:ext cx="692700" cy="360000"/>
              </a:xfrm>
              <a:prstGeom prst="rect">
                <a:avLst/>
              </a:prstGeom>
              <a:solidFill>
                <a:schemeClr val="lt1"/>
              </a:solidFill>
              <a:ln w="8250" cap="flat" cmpd="sng">
                <a:solidFill>
                  <a:srgbClr val="7030A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ja-JP" altLang="en-US" sz="758" dirty="0"/>
                  <a:t>前処理生成物</a:t>
                </a:r>
                <a:endParaRPr sz="65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8" name="Google Shape;378;p41"/>
              <p:cNvSpPr/>
              <p:nvPr/>
            </p:nvSpPr>
            <p:spPr>
              <a:xfrm>
                <a:off x="1207810" y="1844437"/>
                <a:ext cx="432000" cy="360000"/>
              </a:xfrm>
              <a:prstGeom prst="chord">
                <a:avLst>
                  <a:gd name="adj1" fmla="val 5243982"/>
                  <a:gd name="adj2" fmla="val 16387372"/>
                </a:avLst>
              </a:prstGeom>
              <a:solidFill>
                <a:srgbClr val="7030A0"/>
              </a:solidFill>
              <a:ln w="8250" cap="flat" cmpd="sng">
                <a:solidFill>
                  <a:srgbClr val="7030A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5719" tIns="42846" rIns="85719" bIns="42846" anchor="ctr" anchorCtr="0">
                <a:noAutofit/>
              </a:bodyPr>
              <a:lstStyle/>
              <a:p>
                <a:pPr algn="ctr"/>
                <a:endParaRPr sz="1733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379" name="Google Shape;379;p41"/>
          <p:cNvGrpSpPr/>
          <p:nvPr/>
        </p:nvGrpSpPr>
        <p:grpSpPr>
          <a:xfrm>
            <a:off x="4358367" y="4593960"/>
            <a:ext cx="882742" cy="292847"/>
            <a:chOff x="2149475" y="2780491"/>
            <a:chExt cx="882720" cy="360427"/>
          </a:xfrm>
        </p:grpSpPr>
        <p:sp>
          <p:nvSpPr>
            <p:cNvPr id="380" name="Google Shape;380;p41"/>
            <p:cNvSpPr/>
            <p:nvPr/>
          </p:nvSpPr>
          <p:spPr>
            <a:xfrm>
              <a:off x="2150195" y="2780491"/>
              <a:ext cx="882000" cy="360000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pPr algn="ctr"/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81" name="Google Shape;381;p41"/>
            <p:cNvGrpSpPr/>
            <p:nvPr/>
          </p:nvGrpSpPr>
          <p:grpSpPr>
            <a:xfrm>
              <a:off x="2149475" y="2780531"/>
              <a:ext cx="882704" cy="360387"/>
              <a:chOff x="1207810" y="1844437"/>
              <a:chExt cx="922559" cy="360387"/>
            </a:xfrm>
          </p:grpSpPr>
          <p:sp>
            <p:nvSpPr>
              <p:cNvPr id="382" name="Google Shape;382;p41"/>
              <p:cNvSpPr/>
              <p:nvPr/>
            </p:nvSpPr>
            <p:spPr>
              <a:xfrm>
                <a:off x="1437669" y="1844824"/>
                <a:ext cx="692700" cy="360000"/>
              </a:xfrm>
              <a:prstGeom prst="rect">
                <a:avLst/>
              </a:prstGeom>
              <a:solidFill>
                <a:schemeClr val="lt1"/>
              </a:solidFill>
              <a:ln w="8250" cap="flat" cmpd="sng">
                <a:solidFill>
                  <a:srgbClr val="26C0AA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ja-JP" altLang="en-US" sz="867" dirty="0"/>
                  <a:t>雨水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3" name="Google Shape;383;p41"/>
              <p:cNvSpPr/>
              <p:nvPr/>
            </p:nvSpPr>
            <p:spPr>
              <a:xfrm>
                <a:off x="1207810" y="1844437"/>
                <a:ext cx="432000" cy="360000"/>
              </a:xfrm>
              <a:prstGeom prst="chord">
                <a:avLst>
                  <a:gd name="adj1" fmla="val 5243982"/>
                  <a:gd name="adj2" fmla="val 16387372"/>
                </a:avLst>
              </a:prstGeom>
              <a:solidFill>
                <a:srgbClr val="26C0AA"/>
              </a:solidFill>
              <a:ln w="8250" cap="flat" cmpd="sng">
                <a:solidFill>
                  <a:srgbClr val="26C0AA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5719" tIns="42846" rIns="85719" bIns="42846" anchor="ctr" anchorCtr="0">
                <a:noAutofit/>
              </a:bodyPr>
              <a:lstStyle/>
              <a:p>
                <a:pPr algn="ctr"/>
                <a:endParaRPr sz="1733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384" name="Google Shape;384;p41"/>
          <p:cNvGrpSpPr/>
          <p:nvPr/>
        </p:nvGrpSpPr>
        <p:grpSpPr>
          <a:xfrm>
            <a:off x="4357625" y="4183378"/>
            <a:ext cx="882742" cy="292847"/>
            <a:chOff x="2149475" y="2780491"/>
            <a:chExt cx="882720" cy="360427"/>
          </a:xfrm>
        </p:grpSpPr>
        <p:sp>
          <p:nvSpPr>
            <p:cNvPr id="385" name="Google Shape;385;p41"/>
            <p:cNvSpPr/>
            <p:nvPr/>
          </p:nvSpPr>
          <p:spPr>
            <a:xfrm>
              <a:off x="2150195" y="2780491"/>
              <a:ext cx="882000" cy="360000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pPr algn="ctr"/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86" name="Google Shape;386;p41"/>
            <p:cNvGrpSpPr/>
            <p:nvPr/>
          </p:nvGrpSpPr>
          <p:grpSpPr>
            <a:xfrm>
              <a:off x="2149475" y="2780531"/>
              <a:ext cx="882704" cy="360387"/>
              <a:chOff x="1207810" y="1844437"/>
              <a:chExt cx="922559" cy="360387"/>
            </a:xfrm>
          </p:grpSpPr>
          <p:sp>
            <p:nvSpPr>
              <p:cNvPr id="387" name="Google Shape;387;p41"/>
              <p:cNvSpPr/>
              <p:nvPr/>
            </p:nvSpPr>
            <p:spPr>
              <a:xfrm>
                <a:off x="1437669" y="1844824"/>
                <a:ext cx="692700" cy="360000"/>
              </a:xfrm>
              <a:prstGeom prst="rect">
                <a:avLst/>
              </a:prstGeom>
              <a:solidFill>
                <a:schemeClr val="lt1"/>
              </a:solidFill>
              <a:ln w="8250" cap="flat" cmpd="sng">
                <a:solidFill>
                  <a:srgbClr val="FFBF4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ja-JP" altLang="en-US" sz="867" dirty="0"/>
                  <a:t>貯留尿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8" name="Google Shape;388;p41"/>
              <p:cNvSpPr/>
              <p:nvPr/>
            </p:nvSpPr>
            <p:spPr>
              <a:xfrm>
                <a:off x="1207810" y="1844437"/>
                <a:ext cx="432000" cy="360000"/>
              </a:xfrm>
              <a:prstGeom prst="chord">
                <a:avLst>
                  <a:gd name="adj1" fmla="val 5243982"/>
                  <a:gd name="adj2" fmla="val 16387372"/>
                </a:avLst>
              </a:prstGeom>
              <a:solidFill>
                <a:srgbClr val="FFBF4D"/>
              </a:solidFill>
              <a:ln w="8250" cap="flat" cmpd="sng">
                <a:solidFill>
                  <a:srgbClr val="FFBF4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5719" tIns="42846" rIns="85719" bIns="42846" anchor="ctr" anchorCtr="0">
                <a:noAutofit/>
              </a:bodyPr>
              <a:lstStyle/>
              <a:p>
                <a:pPr algn="ctr"/>
                <a:endParaRPr sz="1733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389" name="Google Shape;389;p41"/>
          <p:cNvGrpSpPr/>
          <p:nvPr/>
        </p:nvGrpSpPr>
        <p:grpSpPr>
          <a:xfrm>
            <a:off x="4357625" y="2928395"/>
            <a:ext cx="882742" cy="292847"/>
            <a:chOff x="2149475" y="2780491"/>
            <a:chExt cx="882720" cy="360427"/>
          </a:xfrm>
        </p:grpSpPr>
        <p:sp>
          <p:nvSpPr>
            <p:cNvPr id="390" name="Google Shape;390;p41"/>
            <p:cNvSpPr/>
            <p:nvPr/>
          </p:nvSpPr>
          <p:spPr>
            <a:xfrm>
              <a:off x="2150195" y="2780491"/>
              <a:ext cx="882000" cy="360000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pPr algn="ctr"/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91" name="Google Shape;391;p41"/>
            <p:cNvGrpSpPr/>
            <p:nvPr/>
          </p:nvGrpSpPr>
          <p:grpSpPr>
            <a:xfrm>
              <a:off x="2149475" y="2780531"/>
              <a:ext cx="882704" cy="360387"/>
              <a:chOff x="1207810" y="1844437"/>
              <a:chExt cx="922559" cy="360387"/>
            </a:xfrm>
          </p:grpSpPr>
          <p:sp>
            <p:nvSpPr>
              <p:cNvPr id="392" name="Google Shape;392;p41"/>
              <p:cNvSpPr/>
              <p:nvPr/>
            </p:nvSpPr>
            <p:spPr>
              <a:xfrm>
                <a:off x="1437669" y="1844824"/>
                <a:ext cx="692700" cy="360000"/>
              </a:xfrm>
              <a:prstGeom prst="rect">
                <a:avLst/>
              </a:prstGeom>
              <a:solidFill>
                <a:schemeClr val="lt1"/>
              </a:solidFill>
              <a:ln w="8250" cap="flat" cmpd="sng">
                <a:solidFill>
                  <a:srgbClr val="73863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r>
                  <a:rPr lang="ja" altLang="en-US" sz="758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槽内腐植土</a:t>
                </a:r>
                <a:endParaRPr sz="758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3" name="Google Shape;393;p41"/>
              <p:cNvSpPr/>
              <p:nvPr/>
            </p:nvSpPr>
            <p:spPr>
              <a:xfrm>
                <a:off x="1207810" y="1844437"/>
                <a:ext cx="432000" cy="360000"/>
              </a:xfrm>
              <a:prstGeom prst="chord">
                <a:avLst>
                  <a:gd name="adj1" fmla="val 5243982"/>
                  <a:gd name="adj2" fmla="val 16387372"/>
                </a:avLst>
              </a:prstGeom>
              <a:solidFill>
                <a:srgbClr val="738639"/>
              </a:solidFill>
              <a:ln w="8250" cap="flat" cmpd="sng">
                <a:solidFill>
                  <a:srgbClr val="73863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5719" tIns="42846" rIns="85719" bIns="42846" anchor="ctr" anchorCtr="0">
                <a:noAutofit/>
              </a:bodyPr>
              <a:lstStyle/>
              <a:p>
                <a:pPr algn="ctr"/>
                <a:endParaRPr sz="1733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394" name="Google Shape;394;p41"/>
          <p:cNvGrpSpPr/>
          <p:nvPr/>
        </p:nvGrpSpPr>
        <p:grpSpPr>
          <a:xfrm>
            <a:off x="4357622" y="5008371"/>
            <a:ext cx="882742" cy="292847"/>
            <a:chOff x="2149475" y="2780491"/>
            <a:chExt cx="882720" cy="360427"/>
          </a:xfrm>
        </p:grpSpPr>
        <p:sp>
          <p:nvSpPr>
            <p:cNvPr id="395" name="Google Shape;395;p41"/>
            <p:cNvSpPr/>
            <p:nvPr/>
          </p:nvSpPr>
          <p:spPr>
            <a:xfrm>
              <a:off x="2150195" y="2780491"/>
              <a:ext cx="882000" cy="360000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pPr algn="ctr"/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96" name="Google Shape;396;p41"/>
            <p:cNvGrpSpPr/>
            <p:nvPr/>
          </p:nvGrpSpPr>
          <p:grpSpPr>
            <a:xfrm>
              <a:off x="2149475" y="2780531"/>
              <a:ext cx="882704" cy="360387"/>
              <a:chOff x="1207810" y="1844437"/>
              <a:chExt cx="922559" cy="360387"/>
            </a:xfrm>
          </p:grpSpPr>
          <p:sp>
            <p:nvSpPr>
              <p:cNvPr id="397" name="Google Shape;397;p41"/>
              <p:cNvSpPr/>
              <p:nvPr/>
            </p:nvSpPr>
            <p:spPr>
              <a:xfrm>
                <a:off x="1437669" y="1844824"/>
                <a:ext cx="692700" cy="360000"/>
              </a:xfrm>
              <a:prstGeom prst="rect">
                <a:avLst/>
              </a:prstGeom>
              <a:solidFill>
                <a:schemeClr val="lt1"/>
              </a:solidFill>
              <a:ln w="8250" cap="flat" cmpd="sng">
                <a:solidFill>
                  <a:srgbClr val="FFF24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r>
                  <a:rPr lang="ja" altLang="en-US" sz="758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尿</a:t>
                </a:r>
                <a:endParaRPr sz="758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8" name="Google Shape;398;p41"/>
              <p:cNvSpPr/>
              <p:nvPr/>
            </p:nvSpPr>
            <p:spPr>
              <a:xfrm>
                <a:off x="1207810" y="1844437"/>
                <a:ext cx="432000" cy="360000"/>
              </a:xfrm>
              <a:prstGeom prst="chord">
                <a:avLst>
                  <a:gd name="adj1" fmla="val 5243982"/>
                  <a:gd name="adj2" fmla="val 16387372"/>
                </a:avLst>
              </a:prstGeom>
              <a:solidFill>
                <a:srgbClr val="FFF24D"/>
              </a:solidFill>
              <a:ln w="8250" cap="flat" cmpd="sng">
                <a:solidFill>
                  <a:srgbClr val="FFF24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5719" tIns="42846" rIns="85719" bIns="42846" anchor="ctr" anchorCtr="0">
                <a:noAutofit/>
              </a:bodyPr>
              <a:lstStyle/>
              <a:p>
                <a:pPr algn="ctr"/>
                <a:endParaRPr sz="1733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399" name="Google Shape;399;p41"/>
          <p:cNvGrpSpPr/>
          <p:nvPr/>
        </p:nvGrpSpPr>
        <p:grpSpPr>
          <a:xfrm>
            <a:off x="4357625" y="3773271"/>
            <a:ext cx="882742" cy="292847"/>
            <a:chOff x="2149475" y="2780491"/>
            <a:chExt cx="882720" cy="360427"/>
          </a:xfrm>
        </p:grpSpPr>
        <p:sp>
          <p:nvSpPr>
            <p:cNvPr id="400" name="Google Shape;400;p41"/>
            <p:cNvSpPr/>
            <p:nvPr/>
          </p:nvSpPr>
          <p:spPr>
            <a:xfrm>
              <a:off x="2150195" y="2780491"/>
              <a:ext cx="882000" cy="360000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pPr algn="ctr"/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01" name="Google Shape;401;p41"/>
            <p:cNvGrpSpPr/>
            <p:nvPr/>
          </p:nvGrpSpPr>
          <p:grpSpPr>
            <a:xfrm>
              <a:off x="2149475" y="2780531"/>
              <a:ext cx="882704" cy="360387"/>
              <a:chOff x="1207810" y="1844437"/>
              <a:chExt cx="922559" cy="360387"/>
            </a:xfrm>
          </p:grpSpPr>
          <p:sp>
            <p:nvSpPr>
              <p:cNvPr id="402" name="Google Shape;402;p41"/>
              <p:cNvSpPr/>
              <p:nvPr/>
            </p:nvSpPr>
            <p:spPr>
              <a:xfrm>
                <a:off x="1437669" y="1844824"/>
                <a:ext cx="692700" cy="360000"/>
              </a:xfrm>
              <a:prstGeom prst="rect">
                <a:avLst/>
              </a:prstGeom>
              <a:solidFill>
                <a:schemeClr val="lt1"/>
              </a:solidFill>
              <a:ln w="8250" cap="flat" cmpd="sng">
                <a:solidFill>
                  <a:srgbClr val="80664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ja-JP" altLang="en-US" sz="867" dirty="0"/>
                  <a:t>汚泥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3" name="Google Shape;403;p41"/>
              <p:cNvSpPr/>
              <p:nvPr/>
            </p:nvSpPr>
            <p:spPr>
              <a:xfrm>
                <a:off x="1207810" y="1844437"/>
                <a:ext cx="432000" cy="360000"/>
              </a:xfrm>
              <a:prstGeom prst="chord">
                <a:avLst>
                  <a:gd name="adj1" fmla="val 5243982"/>
                  <a:gd name="adj2" fmla="val 16387372"/>
                </a:avLst>
              </a:prstGeom>
              <a:solidFill>
                <a:srgbClr val="806640"/>
              </a:solidFill>
              <a:ln w="8250" cap="flat" cmpd="sng">
                <a:solidFill>
                  <a:srgbClr val="80664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5719" tIns="42846" rIns="85719" bIns="42846" anchor="ctr" anchorCtr="0">
                <a:noAutofit/>
              </a:bodyPr>
              <a:lstStyle/>
              <a:p>
                <a:pPr algn="ctr"/>
                <a:endParaRPr sz="1733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404" name="Google Shape;404;p41"/>
          <p:cNvSpPr txBox="1"/>
          <p:nvPr/>
        </p:nvSpPr>
        <p:spPr>
          <a:xfrm>
            <a:off x="496237" y="1681237"/>
            <a:ext cx="8915400" cy="8118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85719" tIns="42846" rIns="85719" bIns="42846" anchor="ctr" anchorCtr="0">
            <a:normAutofit/>
          </a:bodyPr>
          <a:lstStyle/>
          <a:p>
            <a:r>
              <a:rPr lang="ja-JP" altLang="en-US" sz="1600" dirty="0">
                <a:solidFill>
                  <a:schemeClr val="bg2"/>
                </a:solidFill>
              </a:rPr>
              <a:t>堅牢な衛生システムを設計するためには、システム内の各衛生技術に流入する生成物（インプット）と、そこから流出する生成物（アウトプット）をすべて明確に定義することが必要です。</a:t>
            </a:r>
          </a:p>
        </p:txBody>
      </p:sp>
      <p:sp>
        <p:nvSpPr>
          <p:cNvPr id="405" name="Google Shape;405;p41"/>
          <p:cNvSpPr txBox="1">
            <a:spLocks noGrp="1"/>
          </p:cNvSpPr>
          <p:nvPr>
            <p:ph type="title"/>
          </p:nvPr>
        </p:nvSpPr>
        <p:spPr>
          <a:xfrm>
            <a:off x="495300" y="866080"/>
            <a:ext cx="8915400" cy="515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85719" tIns="0" rIns="85719" bIns="33746" anchor="ctr" anchorCtr="0">
            <a:normAutofit/>
          </a:bodyPr>
          <a:lstStyle/>
          <a:p>
            <a:pPr marL="82547">
              <a:buSzPts val="2500"/>
            </a:pPr>
            <a:r>
              <a:rPr lang="ja-JP" altLang="en-US" sz="2708" dirty="0"/>
              <a:t>生成物</a:t>
            </a:r>
            <a:endParaRPr sz="2708" dirty="0"/>
          </a:p>
        </p:txBody>
      </p:sp>
      <p:cxnSp>
        <p:nvCxnSpPr>
          <p:cNvPr id="406" name="Google Shape;406;p41"/>
          <p:cNvCxnSpPr/>
          <p:nvPr/>
        </p:nvCxnSpPr>
        <p:spPr>
          <a:xfrm>
            <a:off x="493500" y="854714"/>
            <a:ext cx="8917350" cy="0"/>
          </a:xfrm>
          <a:prstGeom prst="straightConnector1">
            <a:avLst/>
          </a:prstGeom>
          <a:noFill/>
          <a:ln w="32975" cap="flat" cmpd="sng">
            <a:solidFill>
              <a:srgbClr val="122B4A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07" name="Google Shape;407;p41"/>
          <p:cNvCxnSpPr/>
          <p:nvPr/>
        </p:nvCxnSpPr>
        <p:spPr>
          <a:xfrm>
            <a:off x="493500" y="1381273"/>
            <a:ext cx="8917350" cy="0"/>
          </a:xfrm>
          <a:prstGeom prst="straightConnector1">
            <a:avLst/>
          </a:prstGeom>
          <a:noFill/>
          <a:ln w="32975" cap="flat" cmpd="sng">
            <a:solidFill>
              <a:srgbClr val="122B4A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09" name="Google Shape;409;p41"/>
          <p:cNvSpPr/>
          <p:nvPr/>
        </p:nvSpPr>
        <p:spPr>
          <a:xfrm>
            <a:off x="6105281" y="3955559"/>
            <a:ext cx="3306591" cy="852955"/>
          </a:xfrm>
          <a:prstGeom prst="flowChartProcess">
            <a:avLst/>
          </a:prstGeom>
          <a:solidFill>
            <a:schemeClr val="lt1"/>
          </a:solidFill>
          <a:ln w="21975" cap="flat" cmpd="sng">
            <a:solidFill>
              <a:srgbClr val="122B4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5719" tIns="42846" rIns="85719" bIns="42846" anchor="ctr" anchorCtr="0">
            <a:noAutofit/>
          </a:bodyPr>
          <a:lstStyle/>
          <a:p>
            <a:pPr marL="368297" indent="-285750"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chemeClr val="bg2"/>
                </a:solidFill>
              </a:rPr>
              <a:t>必要な生成物を、システムテンプレートの入力／出力欄にコピー＆ペーストしてください</a:t>
            </a:r>
            <a:endParaRPr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6" name="Google Shape;416;p42"/>
          <p:cNvGrpSpPr/>
          <p:nvPr/>
        </p:nvGrpSpPr>
        <p:grpSpPr>
          <a:xfrm>
            <a:off x="5209743" y="3557473"/>
            <a:ext cx="104861" cy="1347938"/>
            <a:chOff x="5318388" y="3655089"/>
            <a:chExt cx="180016" cy="1659000"/>
          </a:xfrm>
        </p:grpSpPr>
        <p:sp>
          <p:nvSpPr>
            <p:cNvPr id="417" name="Google Shape;417;p42"/>
            <p:cNvSpPr/>
            <p:nvPr/>
          </p:nvSpPr>
          <p:spPr>
            <a:xfrm>
              <a:off x="5318404" y="3655089"/>
              <a:ext cx="180000" cy="1659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18" name="Google Shape;418;p42"/>
            <p:cNvGrpSpPr/>
            <p:nvPr/>
          </p:nvGrpSpPr>
          <p:grpSpPr>
            <a:xfrm rot="-5400000">
              <a:off x="4581443" y="4392074"/>
              <a:ext cx="1653891" cy="180000"/>
              <a:chOff x="1234157" y="1484784"/>
              <a:chExt cx="896272" cy="360000"/>
            </a:xfrm>
          </p:grpSpPr>
          <p:sp>
            <p:nvSpPr>
              <p:cNvPr id="419" name="Google Shape;419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66BD57"/>
              </a:solidFill>
              <a:ln w="8250" cap="flat" cmpd="sng">
                <a:solidFill>
                  <a:srgbClr val="66BD5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43875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PRE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0" name="Google Shape;420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D0FFB9"/>
              </a:solidFill>
              <a:ln w="8250" cap="flat" cmpd="sng">
                <a:solidFill>
                  <a:srgbClr val="66BD5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r>
                  <a:rPr lang="ja-JP" altLang="en-US" sz="758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前処理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421" name="Google Shape;421;p42"/>
          <p:cNvGrpSpPr/>
          <p:nvPr/>
        </p:nvGrpSpPr>
        <p:grpSpPr>
          <a:xfrm>
            <a:off x="5425779" y="3557474"/>
            <a:ext cx="104858" cy="1347938"/>
            <a:chOff x="5634813" y="3660265"/>
            <a:chExt cx="180011" cy="1659000"/>
          </a:xfrm>
        </p:grpSpPr>
        <p:sp>
          <p:nvSpPr>
            <p:cNvPr id="422" name="Google Shape;422;p42"/>
            <p:cNvSpPr/>
            <p:nvPr/>
          </p:nvSpPr>
          <p:spPr>
            <a:xfrm>
              <a:off x="5634824" y="3660265"/>
              <a:ext cx="180000" cy="1659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23" name="Google Shape;423;p42"/>
            <p:cNvGrpSpPr/>
            <p:nvPr/>
          </p:nvGrpSpPr>
          <p:grpSpPr>
            <a:xfrm rot="-5400000">
              <a:off x="4897867" y="4397250"/>
              <a:ext cx="1653891" cy="180000"/>
              <a:chOff x="1234157" y="1484784"/>
              <a:chExt cx="896272" cy="360000"/>
            </a:xfrm>
          </p:grpSpPr>
          <p:sp>
            <p:nvSpPr>
              <p:cNvPr id="424" name="Google Shape;424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66BD57"/>
              </a:solidFill>
              <a:ln w="8250" cap="flat" cmpd="sng">
                <a:solidFill>
                  <a:srgbClr val="66BD5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43875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POST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5" name="Google Shape;425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D0FFB9"/>
              </a:solidFill>
              <a:ln w="8250" cap="flat" cmpd="sng">
                <a:solidFill>
                  <a:srgbClr val="66BD5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r>
                  <a:rPr lang="ja-JP" altLang="en-US" sz="867" dirty="0"/>
                  <a:t>ろ過・消毒</a:t>
                </a:r>
              </a:p>
            </p:txBody>
          </p:sp>
        </p:grpSp>
      </p:grpSp>
      <p:grpSp>
        <p:nvGrpSpPr>
          <p:cNvPr id="426" name="Google Shape;426;p42"/>
          <p:cNvGrpSpPr/>
          <p:nvPr/>
        </p:nvGrpSpPr>
        <p:grpSpPr>
          <a:xfrm>
            <a:off x="2789296" y="2438033"/>
            <a:ext cx="896295" cy="296869"/>
            <a:chOff x="3003576" y="2279114"/>
            <a:chExt cx="896272" cy="365378"/>
          </a:xfrm>
        </p:grpSpPr>
        <p:sp>
          <p:nvSpPr>
            <p:cNvPr id="427" name="Google Shape;427;p42"/>
            <p:cNvSpPr/>
            <p:nvPr/>
          </p:nvSpPr>
          <p:spPr>
            <a:xfrm>
              <a:off x="3003577" y="2284492"/>
              <a:ext cx="894600" cy="36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28" name="Google Shape;428;p42"/>
            <p:cNvGrpSpPr/>
            <p:nvPr/>
          </p:nvGrpSpPr>
          <p:grpSpPr>
            <a:xfrm>
              <a:off x="3003576" y="2279114"/>
              <a:ext cx="896272" cy="360000"/>
              <a:chOff x="1234157" y="1484784"/>
              <a:chExt cx="896272" cy="360000"/>
            </a:xfrm>
          </p:grpSpPr>
          <p:sp>
            <p:nvSpPr>
              <p:cNvPr id="429" name="Google Shape;429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FCD900"/>
              </a:solidFill>
              <a:ln w="8250" cap="flat" cmpd="sng">
                <a:solidFill>
                  <a:srgbClr val="FFD9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43875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C.3</a:t>
                </a:r>
                <a:endParaRPr sz="758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0" name="Google Shape;430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FFF19F"/>
              </a:solidFill>
              <a:ln w="8250" cap="flat" cmpd="sng">
                <a:solidFill>
                  <a:srgbClr val="FFD9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ja-JP" altLang="en-US" sz="758" dirty="0"/>
                  <a:t>機械による汲み取り・輸送</a:t>
                </a:r>
                <a:endParaRPr sz="65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431" name="Google Shape;431;p42"/>
          <p:cNvGrpSpPr/>
          <p:nvPr/>
        </p:nvGrpSpPr>
        <p:grpSpPr>
          <a:xfrm>
            <a:off x="2789316" y="2787251"/>
            <a:ext cx="896295" cy="298691"/>
            <a:chOff x="2927399" y="2639154"/>
            <a:chExt cx="896272" cy="367620"/>
          </a:xfrm>
        </p:grpSpPr>
        <p:sp>
          <p:nvSpPr>
            <p:cNvPr id="432" name="Google Shape;432;p42"/>
            <p:cNvSpPr/>
            <p:nvPr/>
          </p:nvSpPr>
          <p:spPr>
            <a:xfrm>
              <a:off x="2927400" y="2646774"/>
              <a:ext cx="894600" cy="360000"/>
            </a:xfrm>
            <a:prstGeom prst="rect">
              <a:avLst/>
            </a:prstGeom>
            <a:solidFill>
              <a:srgbClr val="FCD900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33" name="Google Shape;433;p42"/>
            <p:cNvGrpSpPr/>
            <p:nvPr/>
          </p:nvGrpSpPr>
          <p:grpSpPr>
            <a:xfrm>
              <a:off x="2927399" y="2639154"/>
              <a:ext cx="896272" cy="360000"/>
              <a:chOff x="1234157" y="1484784"/>
              <a:chExt cx="896272" cy="360000"/>
            </a:xfrm>
          </p:grpSpPr>
          <p:sp>
            <p:nvSpPr>
              <p:cNvPr id="434" name="Google Shape;434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FCD900"/>
              </a:solidFill>
              <a:ln w="8250" cap="flat" cmpd="sng">
                <a:solidFill>
                  <a:srgbClr val="FFD9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43875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C.4</a:t>
                </a:r>
                <a:endParaRPr sz="758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5" name="Google Shape;435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FFF19F"/>
              </a:solidFill>
              <a:ln w="8250" cap="flat" cmpd="sng">
                <a:solidFill>
                  <a:srgbClr val="FFD9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ja-JP" altLang="en-US" sz="867" dirty="0"/>
                  <a:t>簡易下水道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436" name="Google Shape;436;p42"/>
          <p:cNvGrpSpPr/>
          <p:nvPr/>
        </p:nvGrpSpPr>
        <p:grpSpPr>
          <a:xfrm>
            <a:off x="2789315" y="3491432"/>
            <a:ext cx="896295" cy="298691"/>
            <a:chOff x="2927398" y="3505839"/>
            <a:chExt cx="896272" cy="367620"/>
          </a:xfrm>
        </p:grpSpPr>
        <p:sp>
          <p:nvSpPr>
            <p:cNvPr id="437" name="Google Shape;437;p42"/>
            <p:cNvSpPr/>
            <p:nvPr/>
          </p:nvSpPr>
          <p:spPr>
            <a:xfrm>
              <a:off x="2927399" y="3513459"/>
              <a:ext cx="894600" cy="360000"/>
            </a:xfrm>
            <a:prstGeom prst="rect">
              <a:avLst/>
            </a:prstGeom>
            <a:solidFill>
              <a:srgbClr val="FCD900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38" name="Google Shape;438;p42"/>
            <p:cNvGrpSpPr/>
            <p:nvPr/>
          </p:nvGrpSpPr>
          <p:grpSpPr>
            <a:xfrm>
              <a:off x="2927398" y="3505839"/>
              <a:ext cx="896272" cy="360000"/>
              <a:chOff x="1234157" y="1484784"/>
              <a:chExt cx="896272" cy="360000"/>
            </a:xfrm>
          </p:grpSpPr>
          <p:sp>
            <p:nvSpPr>
              <p:cNvPr id="439" name="Google Shape;439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FCD900"/>
              </a:solidFill>
              <a:ln w="8250" cap="flat" cmpd="sng">
                <a:solidFill>
                  <a:srgbClr val="FFD9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43875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C.6</a:t>
                </a:r>
                <a:endParaRPr sz="758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0" name="Google Shape;440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FFF19F"/>
              </a:solidFill>
              <a:ln w="8250" cap="flat" cmpd="sng">
                <a:solidFill>
                  <a:srgbClr val="FFD9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zh-CN" altLang="en-US" sz="867" dirty="0"/>
                  <a:t>従来型重力式下水道</a:t>
                </a:r>
                <a:endParaRPr sz="1300" dirty="0"/>
              </a:p>
            </p:txBody>
          </p:sp>
        </p:grpSp>
      </p:grpSp>
      <p:grpSp>
        <p:nvGrpSpPr>
          <p:cNvPr id="441" name="Google Shape;441;p42"/>
          <p:cNvGrpSpPr/>
          <p:nvPr/>
        </p:nvGrpSpPr>
        <p:grpSpPr>
          <a:xfrm>
            <a:off x="490512" y="1732312"/>
            <a:ext cx="896295" cy="292500"/>
            <a:chOff x="706264" y="1412776"/>
            <a:chExt cx="896272" cy="360000"/>
          </a:xfrm>
        </p:grpSpPr>
        <p:sp>
          <p:nvSpPr>
            <p:cNvPr id="442" name="Google Shape;442;p42"/>
            <p:cNvSpPr/>
            <p:nvPr/>
          </p:nvSpPr>
          <p:spPr>
            <a:xfrm>
              <a:off x="706265" y="1412776"/>
              <a:ext cx="894600" cy="36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43" name="Google Shape;443;p42"/>
            <p:cNvGrpSpPr/>
            <p:nvPr/>
          </p:nvGrpSpPr>
          <p:grpSpPr>
            <a:xfrm>
              <a:off x="706264" y="1412776"/>
              <a:ext cx="896272" cy="360000"/>
              <a:chOff x="1234157" y="1484784"/>
              <a:chExt cx="896272" cy="360000"/>
            </a:xfrm>
          </p:grpSpPr>
          <p:sp>
            <p:nvSpPr>
              <p:cNvPr id="444" name="Google Shape;444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CC0000"/>
              </a:solidFill>
              <a:ln w="8250" cap="flat" cmpd="sng">
                <a:solidFill>
                  <a:srgbClr val="CC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43875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U.1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5" name="Google Shape;445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FFBDBD"/>
              </a:solidFill>
              <a:ln w="8250" cap="flat" cmpd="sng">
                <a:solidFill>
                  <a:srgbClr val="CC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ja-JP" altLang="en-US" sz="867" dirty="0"/>
                  <a:t>乾式トイレ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446" name="Google Shape;446;p42"/>
          <p:cNvGrpSpPr/>
          <p:nvPr/>
        </p:nvGrpSpPr>
        <p:grpSpPr>
          <a:xfrm>
            <a:off x="490512" y="2085173"/>
            <a:ext cx="896295" cy="292500"/>
            <a:chOff x="706264" y="1412776"/>
            <a:chExt cx="896272" cy="360000"/>
          </a:xfrm>
        </p:grpSpPr>
        <p:sp>
          <p:nvSpPr>
            <p:cNvPr id="447" name="Google Shape;447;p42"/>
            <p:cNvSpPr/>
            <p:nvPr/>
          </p:nvSpPr>
          <p:spPr>
            <a:xfrm>
              <a:off x="706265" y="1412776"/>
              <a:ext cx="894600" cy="36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48" name="Google Shape;448;p42"/>
            <p:cNvGrpSpPr/>
            <p:nvPr/>
          </p:nvGrpSpPr>
          <p:grpSpPr>
            <a:xfrm>
              <a:off x="706264" y="1412776"/>
              <a:ext cx="896272" cy="360000"/>
              <a:chOff x="1234157" y="1484784"/>
              <a:chExt cx="896272" cy="360000"/>
            </a:xfrm>
          </p:grpSpPr>
          <p:sp>
            <p:nvSpPr>
              <p:cNvPr id="449" name="Google Shape;449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CC0000"/>
              </a:solidFill>
              <a:ln w="8250" cap="flat" cmpd="sng">
                <a:solidFill>
                  <a:srgbClr val="CC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43875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U.2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0" name="Google Shape;450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FFBDBD"/>
              </a:solidFill>
              <a:ln w="8250" cap="flat" cmpd="sng">
                <a:solidFill>
                  <a:srgbClr val="CC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ja-JP" altLang="en-US" sz="867" dirty="0"/>
                  <a:t>尿分離式乾式トイレ</a:t>
                </a:r>
                <a:endParaRPr sz="867" dirty="0"/>
              </a:p>
            </p:txBody>
          </p:sp>
        </p:grpSp>
      </p:grpSp>
      <p:grpSp>
        <p:nvGrpSpPr>
          <p:cNvPr id="451" name="Google Shape;451;p42"/>
          <p:cNvGrpSpPr/>
          <p:nvPr/>
        </p:nvGrpSpPr>
        <p:grpSpPr>
          <a:xfrm>
            <a:off x="490512" y="2436211"/>
            <a:ext cx="896295" cy="292500"/>
            <a:chOff x="706264" y="1412776"/>
            <a:chExt cx="896272" cy="360000"/>
          </a:xfrm>
        </p:grpSpPr>
        <p:sp>
          <p:nvSpPr>
            <p:cNvPr id="452" name="Google Shape;452;p42"/>
            <p:cNvSpPr/>
            <p:nvPr/>
          </p:nvSpPr>
          <p:spPr>
            <a:xfrm>
              <a:off x="706265" y="1412776"/>
              <a:ext cx="894600" cy="36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53" name="Google Shape;453;p42"/>
            <p:cNvGrpSpPr/>
            <p:nvPr/>
          </p:nvGrpSpPr>
          <p:grpSpPr>
            <a:xfrm>
              <a:off x="706264" y="1412776"/>
              <a:ext cx="896272" cy="360000"/>
              <a:chOff x="1234157" y="1484784"/>
              <a:chExt cx="896272" cy="360000"/>
            </a:xfrm>
          </p:grpSpPr>
          <p:sp>
            <p:nvSpPr>
              <p:cNvPr id="454" name="Google Shape;454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CC0000"/>
              </a:solidFill>
              <a:ln w="8250" cap="flat" cmpd="sng">
                <a:solidFill>
                  <a:srgbClr val="CC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43875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U.3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5" name="Google Shape;455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FFBDBD"/>
              </a:solidFill>
              <a:ln w="8250" cap="flat" cmpd="sng">
                <a:solidFill>
                  <a:srgbClr val="CC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ja-JP" altLang="en-US" sz="867" dirty="0"/>
                  <a:t>小便器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456" name="Google Shape;456;p42"/>
          <p:cNvGrpSpPr/>
          <p:nvPr/>
        </p:nvGrpSpPr>
        <p:grpSpPr>
          <a:xfrm>
            <a:off x="490512" y="2787251"/>
            <a:ext cx="896295" cy="292500"/>
            <a:chOff x="706264" y="1412776"/>
            <a:chExt cx="896272" cy="360000"/>
          </a:xfrm>
        </p:grpSpPr>
        <p:sp>
          <p:nvSpPr>
            <p:cNvPr id="457" name="Google Shape;457;p42"/>
            <p:cNvSpPr/>
            <p:nvPr/>
          </p:nvSpPr>
          <p:spPr>
            <a:xfrm>
              <a:off x="706265" y="1412776"/>
              <a:ext cx="894600" cy="36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58" name="Google Shape;458;p42"/>
            <p:cNvGrpSpPr/>
            <p:nvPr/>
          </p:nvGrpSpPr>
          <p:grpSpPr>
            <a:xfrm>
              <a:off x="706264" y="1412776"/>
              <a:ext cx="896272" cy="360000"/>
              <a:chOff x="1234157" y="1484784"/>
              <a:chExt cx="896272" cy="360000"/>
            </a:xfrm>
          </p:grpSpPr>
          <p:sp>
            <p:nvSpPr>
              <p:cNvPr id="459" name="Google Shape;459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CC0000"/>
              </a:solidFill>
              <a:ln w="8250" cap="flat" cmpd="sng">
                <a:solidFill>
                  <a:srgbClr val="CC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43875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U.4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0" name="Google Shape;460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FFBDBD"/>
              </a:solidFill>
              <a:ln w="8250" cap="flat" cmpd="sng">
                <a:solidFill>
                  <a:srgbClr val="CC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r>
                  <a:rPr lang="ja" altLang="en-US" sz="867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簡易</a:t>
                </a:r>
                <a:endParaRPr sz="867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r>
                  <a:rPr lang="ja" altLang="en-US" sz="867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水洗トイレ</a:t>
                </a:r>
                <a:endParaRPr sz="867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461" name="Google Shape;461;p42"/>
          <p:cNvGrpSpPr/>
          <p:nvPr/>
        </p:nvGrpSpPr>
        <p:grpSpPr>
          <a:xfrm>
            <a:off x="490512" y="3138290"/>
            <a:ext cx="896295" cy="292500"/>
            <a:chOff x="706264" y="1412776"/>
            <a:chExt cx="896272" cy="360000"/>
          </a:xfrm>
        </p:grpSpPr>
        <p:sp>
          <p:nvSpPr>
            <p:cNvPr id="462" name="Google Shape;462;p42"/>
            <p:cNvSpPr/>
            <p:nvPr/>
          </p:nvSpPr>
          <p:spPr>
            <a:xfrm>
              <a:off x="706265" y="1412776"/>
              <a:ext cx="894600" cy="36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63" name="Google Shape;463;p42"/>
            <p:cNvGrpSpPr/>
            <p:nvPr/>
          </p:nvGrpSpPr>
          <p:grpSpPr>
            <a:xfrm>
              <a:off x="706264" y="1412776"/>
              <a:ext cx="896272" cy="360000"/>
              <a:chOff x="1234157" y="1484784"/>
              <a:chExt cx="896272" cy="360000"/>
            </a:xfrm>
          </p:grpSpPr>
          <p:sp>
            <p:nvSpPr>
              <p:cNvPr id="464" name="Google Shape;464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CC0000"/>
              </a:solidFill>
              <a:ln w="8250" cap="flat" cmpd="sng">
                <a:solidFill>
                  <a:srgbClr val="CC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43875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U.5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5" name="Google Shape;465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FFBDBD"/>
              </a:solidFill>
              <a:ln w="8250" cap="flat" cmpd="sng">
                <a:solidFill>
                  <a:srgbClr val="CC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ja-JP" altLang="en-US" sz="867" dirty="0"/>
                  <a:t>水洗トイレ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466" name="Google Shape;466;p42"/>
          <p:cNvGrpSpPr/>
          <p:nvPr/>
        </p:nvGrpSpPr>
        <p:grpSpPr>
          <a:xfrm>
            <a:off x="490512" y="3489329"/>
            <a:ext cx="896295" cy="292500"/>
            <a:chOff x="706264" y="1412776"/>
            <a:chExt cx="896272" cy="360000"/>
          </a:xfrm>
        </p:grpSpPr>
        <p:sp>
          <p:nvSpPr>
            <p:cNvPr id="467" name="Google Shape;467;p42"/>
            <p:cNvSpPr/>
            <p:nvPr/>
          </p:nvSpPr>
          <p:spPr>
            <a:xfrm>
              <a:off x="706265" y="1412776"/>
              <a:ext cx="894600" cy="36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68" name="Google Shape;468;p42"/>
            <p:cNvGrpSpPr/>
            <p:nvPr/>
          </p:nvGrpSpPr>
          <p:grpSpPr>
            <a:xfrm>
              <a:off x="706264" y="1412776"/>
              <a:ext cx="896272" cy="360000"/>
              <a:chOff x="1234157" y="1484784"/>
              <a:chExt cx="896272" cy="360000"/>
            </a:xfrm>
          </p:grpSpPr>
          <p:sp>
            <p:nvSpPr>
              <p:cNvPr id="469" name="Google Shape;469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CC0000"/>
              </a:solidFill>
              <a:ln w="8250" cap="flat" cmpd="sng">
                <a:solidFill>
                  <a:srgbClr val="CC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43875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U.6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0" name="Google Shape;470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FFBDBD"/>
              </a:solidFill>
              <a:ln w="8250" cap="flat" cmpd="sng">
                <a:solidFill>
                  <a:srgbClr val="CC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ja-JP" altLang="en-US" sz="867" dirty="0"/>
                  <a:t>尿分離式水洗トイレ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471" name="Google Shape;471;p42"/>
          <p:cNvGrpSpPr/>
          <p:nvPr/>
        </p:nvGrpSpPr>
        <p:grpSpPr>
          <a:xfrm>
            <a:off x="1642347" y="1732313"/>
            <a:ext cx="896360" cy="292501"/>
            <a:chOff x="1856656" y="1433483"/>
            <a:chExt cx="896337" cy="360001"/>
          </a:xfrm>
        </p:grpSpPr>
        <p:sp>
          <p:nvSpPr>
            <p:cNvPr id="472" name="Google Shape;472;p42"/>
            <p:cNvSpPr/>
            <p:nvPr/>
          </p:nvSpPr>
          <p:spPr>
            <a:xfrm>
              <a:off x="1858393" y="1433484"/>
              <a:ext cx="894600" cy="36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73" name="Google Shape;473;p42"/>
            <p:cNvGrpSpPr/>
            <p:nvPr/>
          </p:nvGrpSpPr>
          <p:grpSpPr>
            <a:xfrm>
              <a:off x="1856656" y="1433483"/>
              <a:ext cx="896272" cy="360001"/>
              <a:chOff x="1234157" y="1484783"/>
              <a:chExt cx="896272" cy="360001"/>
            </a:xfrm>
          </p:grpSpPr>
          <p:sp>
            <p:nvSpPr>
              <p:cNvPr id="474" name="Google Shape;474;p42"/>
              <p:cNvSpPr/>
              <p:nvPr/>
            </p:nvSpPr>
            <p:spPr>
              <a:xfrm>
                <a:off x="1481829" y="1484783"/>
                <a:ext cx="648600" cy="360000"/>
              </a:xfrm>
              <a:prstGeom prst="rect">
                <a:avLst/>
              </a:prstGeom>
              <a:solidFill>
                <a:srgbClr val="FFD5AB"/>
              </a:solidFill>
              <a:ln w="8250" cap="flat" cmpd="sng">
                <a:solidFill>
                  <a:srgbClr val="FF8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ja-JP" altLang="en-US" sz="867" dirty="0"/>
                  <a:t>尿貯留タンク／容器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5" name="Google Shape;475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FF8000"/>
              </a:solidFill>
              <a:ln w="8250" cap="flat" cmpd="sng">
                <a:solidFill>
                  <a:srgbClr val="FF8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43875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S.1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476" name="Google Shape;476;p42"/>
          <p:cNvGrpSpPr/>
          <p:nvPr/>
        </p:nvGrpSpPr>
        <p:grpSpPr>
          <a:xfrm>
            <a:off x="1642347" y="2085173"/>
            <a:ext cx="896360" cy="292500"/>
            <a:chOff x="1856656" y="1433484"/>
            <a:chExt cx="896337" cy="360000"/>
          </a:xfrm>
        </p:grpSpPr>
        <p:sp>
          <p:nvSpPr>
            <p:cNvPr id="477" name="Google Shape;477;p42"/>
            <p:cNvSpPr/>
            <p:nvPr/>
          </p:nvSpPr>
          <p:spPr>
            <a:xfrm>
              <a:off x="1858393" y="1433484"/>
              <a:ext cx="894600" cy="36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78" name="Google Shape;478;p42"/>
            <p:cNvGrpSpPr/>
            <p:nvPr/>
          </p:nvGrpSpPr>
          <p:grpSpPr>
            <a:xfrm>
              <a:off x="1856656" y="1433484"/>
              <a:ext cx="896272" cy="360000"/>
              <a:chOff x="1234157" y="1484784"/>
              <a:chExt cx="896272" cy="360000"/>
            </a:xfrm>
          </p:grpSpPr>
          <p:sp>
            <p:nvSpPr>
              <p:cNvPr id="479" name="Google Shape;479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FFD5AB"/>
              </a:solidFill>
              <a:ln w="8250" cap="flat" cmpd="sng">
                <a:solidFill>
                  <a:srgbClr val="FF8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ja-JP" altLang="en-US" sz="867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単槽式ピット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0" name="Google Shape;480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FF8000"/>
              </a:solidFill>
              <a:ln w="8250" cap="flat" cmpd="sng">
                <a:solidFill>
                  <a:srgbClr val="FF8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43875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S.2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481" name="Google Shape;481;p42"/>
          <p:cNvGrpSpPr/>
          <p:nvPr/>
        </p:nvGrpSpPr>
        <p:grpSpPr>
          <a:xfrm>
            <a:off x="1642347" y="2436212"/>
            <a:ext cx="896360" cy="292500"/>
            <a:chOff x="1856656" y="1433484"/>
            <a:chExt cx="896337" cy="360000"/>
          </a:xfrm>
        </p:grpSpPr>
        <p:sp>
          <p:nvSpPr>
            <p:cNvPr id="482" name="Google Shape;482;p42"/>
            <p:cNvSpPr/>
            <p:nvPr/>
          </p:nvSpPr>
          <p:spPr>
            <a:xfrm>
              <a:off x="1858393" y="1433484"/>
              <a:ext cx="894600" cy="36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83" name="Google Shape;483;p42"/>
            <p:cNvGrpSpPr/>
            <p:nvPr/>
          </p:nvGrpSpPr>
          <p:grpSpPr>
            <a:xfrm>
              <a:off x="1856656" y="1433484"/>
              <a:ext cx="896272" cy="360000"/>
              <a:chOff x="1234157" y="1484784"/>
              <a:chExt cx="896272" cy="360000"/>
            </a:xfrm>
          </p:grpSpPr>
          <p:sp>
            <p:nvSpPr>
              <p:cNvPr id="484" name="Google Shape;484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FFD5AB"/>
              </a:solidFill>
              <a:ln w="8250" cap="flat" cmpd="sng">
                <a:solidFill>
                  <a:srgbClr val="FF8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r>
                  <a:rPr lang="ja-JP" altLang="en-US" sz="758" dirty="0"/>
                  <a:t>通気改良型単槽式ピット</a:t>
                </a:r>
              </a:p>
            </p:txBody>
          </p:sp>
          <p:sp>
            <p:nvSpPr>
              <p:cNvPr id="485" name="Google Shape;485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FF8000"/>
              </a:solidFill>
              <a:ln w="8250" cap="flat" cmpd="sng">
                <a:solidFill>
                  <a:srgbClr val="FF8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43875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S.3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486" name="Google Shape;486;p42"/>
          <p:cNvGrpSpPr/>
          <p:nvPr/>
        </p:nvGrpSpPr>
        <p:grpSpPr>
          <a:xfrm>
            <a:off x="1642347" y="2787251"/>
            <a:ext cx="896360" cy="292500"/>
            <a:chOff x="1856656" y="1433484"/>
            <a:chExt cx="896337" cy="360000"/>
          </a:xfrm>
        </p:grpSpPr>
        <p:sp>
          <p:nvSpPr>
            <p:cNvPr id="487" name="Google Shape;487;p42"/>
            <p:cNvSpPr/>
            <p:nvPr/>
          </p:nvSpPr>
          <p:spPr>
            <a:xfrm>
              <a:off x="1858393" y="1433484"/>
              <a:ext cx="894600" cy="36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88" name="Google Shape;488;p42"/>
            <p:cNvGrpSpPr/>
            <p:nvPr/>
          </p:nvGrpSpPr>
          <p:grpSpPr>
            <a:xfrm>
              <a:off x="1856656" y="1433484"/>
              <a:ext cx="896272" cy="360000"/>
              <a:chOff x="1234157" y="1484784"/>
              <a:chExt cx="896272" cy="360000"/>
            </a:xfrm>
          </p:grpSpPr>
          <p:sp>
            <p:nvSpPr>
              <p:cNvPr id="489" name="Google Shape;489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FFD5AB"/>
              </a:solidFill>
              <a:ln w="8250" cap="flat" cmpd="sng">
                <a:solidFill>
                  <a:srgbClr val="FF8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r>
                  <a:rPr lang="ja-JP" altLang="en-US" sz="758" dirty="0"/>
                  <a:t>通気改良型二槽式ピット</a:t>
                </a:r>
              </a:p>
            </p:txBody>
          </p:sp>
          <p:sp>
            <p:nvSpPr>
              <p:cNvPr id="490" name="Google Shape;490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FF8000"/>
              </a:solidFill>
              <a:ln w="8250" cap="flat" cmpd="sng">
                <a:solidFill>
                  <a:srgbClr val="FF8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43875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S.4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491" name="Google Shape;491;p42"/>
          <p:cNvGrpSpPr/>
          <p:nvPr/>
        </p:nvGrpSpPr>
        <p:grpSpPr>
          <a:xfrm>
            <a:off x="1642347" y="3489329"/>
            <a:ext cx="896360" cy="292500"/>
            <a:chOff x="1856656" y="1433484"/>
            <a:chExt cx="896337" cy="360000"/>
          </a:xfrm>
        </p:grpSpPr>
        <p:sp>
          <p:nvSpPr>
            <p:cNvPr id="492" name="Google Shape;492;p42"/>
            <p:cNvSpPr/>
            <p:nvPr/>
          </p:nvSpPr>
          <p:spPr>
            <a:xfrm>
              <a:off x="1858393" y="1433484"/>
              <a:ext cx="894600" cy="36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93" name="Google Shape;493;p42"/>
            <p:cNvGrpSpPr/>
            <p:nvPr/>
          </p:nvGrpSpPr>
          <p:grpSpPr>
            <a:xfrm>
              <a:off x="1856656" y="1433484"/>
              <a:ext cx="896272" cy="360000"/>
              <a:chOff x="1234157" y="1484784"/>
              <a:chExt cx="896272" cy="360000"/>
            </a:xfrm>
          </p:grpSpPr>
          <p:sp>
            <p:nvSpPr>
              <p:cNvPr id="494" name="Google Shape;494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FFD5AB"/>
              </a:solidFill>
              <a:ln w="8250" cap="flat" cmpd="sng">
                <a:solidFill>
                  <a:srgbClr val="FF8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r>
                  <a:rPr lang="ja" altLang="en-US" sz="758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二槽式簡易水洗トイレ</a:t>
                </a:r>
                <a:endParaRPr sz="758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5" name="Google Shape;495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FF8000"/>
              </a:solidFill>
              <a:ln w="8250" cap="flat" cmpd="sng">
                <a:solidFill>
                  <a:srgbClr val="FF8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43875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S.6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496" name="Google Shape;496;p42"/>
          <p:cNvGrpSpPr/>
          <p:nvPr/>
        </p:nvGrpSpPr>
        <p:grpSpPr>
          <a:xfrm>
            <a:off x="1642347" y="3840368"/>
            <a:ext cx="896360" cy="292500"/>
            <a:chOff x="1856656" y="1433484"/>
            <a:chExt cx="896337" cy="360000"/>
          </a:xfrm>
        </p:grpSpPr>
        <p:sp>
          <p:nvSpPr>
            <p:cNvPr id="497" name="Google Shape;497;p42"/>
            <p:cNvSpPr/>
            <p:nvPr/>
          </p:nvSpPr>
          <p:spPr>
            <a:xfrm>
              <a:off x="1858393" y="1433484"/>
              <a:ext cx="894600" cy="36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98" name="Google Shape;498;p42"/>
            <p:cNvGrpSpPr/>
            <p:nvPr/>
          </p:nvGrpSpPr>
          <p:grpSpPr>
            <a:xfrm>
              <a:off x="1856656" y="1433484"/>
              <a:ext cx="896272" cy="360000"/>
              <a:chOff x="1234157" y="1484784"/>
              <a:chExt cx="896272" cy="360000"/>
            </a:xfrm>
          </p:grpSpPr>
          <p:sp>
            <p:nvSpPr>
              <p:cNvPr id="499" name="Google Shape;499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FFD5AB"/>
              </a:solidFill>
              <a:ln w="8250" cap="flat" cmpd="sng">
                <a:solidFill>
                  <a:srgbClr val="FF8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ja-JP" altLang="en-US" sz="867" dirty="0"/>
                  <a:t>脱水槽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0" name="Google Shape;500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FF8000"/>
              </a:solidFill>
              <a:ln w="8250" cap="flat" cmpd="sng">
                <a:solidFill>
                  <a:srgbClr val="FF8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43875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S.7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501" name="Google Shape;501;p42"/>
          <p:cNvGrpSpPr/>
          <p:nvPr/>
        </p:nvGrpSpPr>
        <p:grpSpPr>
          <a:xfrm>
            <a:off x="1642347" y="4542446"/>
            <a:ext cx="896360" cy="292500"/>
            <a:chOff x="1856656" y="1433484"/>
            <a:chExt cx="896337" cy="360000"/>
          </a:xfrm>
        </p:grpSpPr>
        <p:sp>
          <p:nvSpPr>
            <p:cNvPr id="502" name="Google Shape;502;p42"/>
            <p:cNvSpPr/>
            <p:nvPr/>
          </p:nvSpPr>
          <p:spPr>
            <a:xfrm>
              <a:off x="1858393" y="1433484"/>
              <a:ext cx="894600" cy="36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03" name="Google Shape;503;p42"/>
            <p:cNvGrpSpPr/>
            <p:nvPr/>
          </p:nvGrpSpPr>
          <p:grpSpPr>
            <a:xfrm>
              <a:off x="1856656" y="1433484"/>
              <a:ext cx="896272" cy="360000"/>
              <a:chOff x="1234157" y="1484784"/>
              <a:chExt cx="896272" cy="360000"/>
            </a:xfrm>
          </p:grpSpPr>
          <p:sp>
            <p:nvSpPr>
              <p:cNvPr id="504" name="Google Shape;504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FFD5AB"/>
              </a:solidFill>
              <a:ln w="8250" cap="flat" cmpd="sng">
                <a:solidFill>
                  <a:srgbClr val="FF8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ja-JP" altLang="en-US" sz="867" dirty="0"/>
                  <a:t>浄化槽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5" name="Google Shape;505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FF8000"/>
              </a:solidFill>
              <a:ln w="8250" cap="flat" cmpd="sng">
                <a:solidFill>
                  <a:srgbClr val="FF8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43875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S.9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506" name="Google Shape;506;p42"/>
          <p:cNvGrpSpPr/>
          <p:nvPr/>
        </p:nvGrpSpPr>
        <p:grpSpPr>
          <a:xfrm>
            <a:off x="1642347" y="4191407"/>
            <a:ext cx="896360" cy="292500"/>
            <a:chOff x="1856656" y="1433484"/>
            <a:chExt cx="896337" cy="360000"/>
          </a:xfrm>
        </p:grpSpPr>
        <p:sp>
          <p:nvSpPr>
            <p:cNvPr id="507" name="Google Shape;507;p42"/>
            <p:cNvSpPr/>
            <p:nvPr/>
          </p:nvSpPr>
          <p:spPr>
            <a:xfrm>
              <a:off x="1858393" y="1433484"/>
              <a:ext cx="894600" cy="36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08" name="Google Shape;508;p42"/>
            <p:cNvGrpSpPr/>
            <p:nvPr/>
          </p:nvGrpSpPr>
          <p:grpSpPr>
            <a:xfrm>
              <a:off x="1856656" y="1433484"/>
              <a:ext cx="896272" cy="360000"/>
              <a:chOff x="1234157" y="1484784"/>
              <a:chExt cx="896272" cy="360000"/>
            </a:xfrm>
          </p:grpSpPr>
          <p:sp>
            <p:nvSpPr>
              <p:cNvPr id="509" name="Google Shape;509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FFD5AB"/>
              </a:solidFill>
              <a:ln w="8250" cap="flat" cmpd="sng">
                <a:solidFill>
                  <a:srgbClr val="FF8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ja-JP" altLang="en-US" sz="867" dirty="0"/>
                  <a:t>コンポスト化槽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0" name="Google Shape;510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FF8000"/>
              </a:solidFill>
              <a:ln w="8250" cap="flat" cmpd="sng">
                <a:solidFill>
                  <a:srgbClr val="FF8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43875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S.8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511" name="Google Shape;511;p42"/>
          <p:cNvGrpSpPr/>
          <p:nvPr/>
        </p:nvGrpSpPr>
        <p:grpSpPr>
          <a:xfrm>
            <a:off x="1642347" y="5244524"/>
            <a:ext cx="896360" cy="292500"/>
            <a:chOff x="1856656" y="1433484"/>
            <a:chExt cx="896337" cy="360000"/>
          </a:xfrm>
        </p:grpSpPr>
        <p:sp>
          <p:nvSpPr>
            <p:cNvPr id="512" name="Google Shape;512;p42"/>
            <p:cNvSpPr/>
            <p:nvPr/>
          </p:nvSpPr>
          <p:spPr>
            <a:xfrm>
              <a:off x="1858393" y="1433484"/>
              <a:ext cx="894600" cy="36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13" name="Google Shape;513;p42"/>
            <p:cNvGrpSpPr/>
            <p:nvPr/>
          </p:nvGrpSpPr>
          <p:grpSpPr>
            <a:xfrm>
              <a:off x="1856656" y="1433484"/>
              <a:ext cx="896272" cy="360000"/>
              <a:chOff x="1234157" y="1484784"/>
              <a:chExt cx="896272" cy="360000"/>
            </a:xfrm>
          </p:grpSpPr>
          <p:sp>
            <p:nvSpPr>
              <p:cNvPr id="514" name="Google Shape;514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FFD5AB"/>
              </a:solidFill>
              <a:ln w="8250" cap="flat" cmpd="sng">
                <a:solidFill>
                  <a:srgbClr val="FF8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ja-JP" altLang="en-US" sz="867" dirty="0"/>
                  <a:t>嫌気性フィルター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5" name="Google Shape;515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FF8000"/>
              </a:solidFill>
              <a:ln w="8250" cap="flat" cmpd="sng">
                <a:solidFill>
                  <a:srgbClr val="FF8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43875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S.11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516" name="Google Shape;516;p42"/>
          <p:cNvGrpSpPr/>
          <p:nvPr/>
        </p:nvGrpSpPr>
        <p:grpSpPr>
          <a:xfrm>
            <a:off x="1642347" y="4893485"/>
            <a:ext cx="896360" cy="292500"/>
            <a:chOff x="1856656" y="1433484"/>
            <a:chExt cx="896337" cy="360000"/>
          </a:xfrm>
        </p:grpSpPr>
        <p:sp>
          <p:nvSpPr>
            <p:cNvPr id="517" name="Google Shape;517;p42"/>
            <p:cNvSpPr/>
            <p:nvPr/>
          </p:nvSpPr>
          <p:spPr>
            <a:xfrm>
              <a:off x="1858393" y="1433484"/>
              <a:ext cx="894600" cy="36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18" name="Google Shape;518;p42"/>
            <p:cNvGrpSpPr/>
            <p:nvPr/>
          </p:nvGrpSpPr>
          <p:grpSpPr>
            <a:xfrm>
              <a:off x="1856656" y="1433484"/>
              <a:ext cx="896272" cy="360000"/>
              <a:chOff x="1234157" y="1484784"/>
              <a:chExt cx="896272" cy="360000"/>
            </a:xfrm>
          </p:grpSpPr>
          <p:sp>
            <p:nvSpPr>
              <p:cNvPr id="519" name="Google Shape;519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FFD5AB"/>
              </a:solidFill>
              <a:ln w="8250" cap="flat" cmpd="sng">
                <a:solidFill>
                  <a:srgbClr val="FF8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ja-JP" altLang="en-US" sz="650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嫌気性バッフルドリアクター</a:t>
                </a:r>
                <a:endParaRPr sz="65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0" name="Google Shape;520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FF8000"/>
              </a:solidFill>
              <a:ln w="8250" cap="flat" cmpd="sng">
                <a:solidFill>
                  <a:srgbClr val="FF8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43875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S.10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521" name="Google Shape;521;p42"/>
          <p:cNvGrpSpPr/>
          <p:nvPr/>
        </p:nvGrpSpPr>
        <p:grpSpPr>
          <a:xfrm>
            <a:off x="1642347" y="5595563"/>
            <a:ext cx="896360" cy="292500"/>
            <a:chOff x="1856656" y="1433484"/>
            <a:chExt cx="896337" cy="360000"/>
          </a:xfrm>
        </p:grpSpPr>
        <p:sp>
          <p:nvSpPr>
            <p:cNvPr id="522" name="Google Shape;522;p42"/>
            <p:cNvSpPr/>
            <p:nvPr/>
          </p:nvSpPr>
          <p:spPr>
            <a:xfrm>
              <a:off x="1858393" y="1433484"/>
              <a:ext cx="894600" cy="36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pPr algn="ctr"/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23" name="Google Shape;523;p42"/>
            <p:cNvGrpSpPr/>
            <p:nvPr/>
          </p:nvGrpSpPr>
          <p:grpSpPr>
            <a:xfrm>
              <a:off x="1856656" y="1433484"/>
              <a:ext cx="896272" cy="360000"/>
              <a:chOff x="1234157" y="1484784"/>
              <a:chExt cx="896272" cy="360000"/>
            </a:xfrm>
          </p:grpSpPr>
          <p:sp>
            <p:nvSpPr>
              <p:cNvPr id="524" name="Google Shape;524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FFD5AB"/>
              </a:solidFill>
              <a:ln w="8250" cap="flat" cmpd="sng">
                <a:solidFill>
                  <a:srgbClr val="FF8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ja-JP" altLang="en-US" sz="867" dirty="0"/>
                  <a:t>バイオガスリアクター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5" name="Google Shape;525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FF8000"/>
              </a:solidFill>
              <a:ln w="8250" cap="flat" cmpd="sng">
                <a:solidFill>
                  <a:srgbClr val="FF8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43875" tIns="0" rIns="0" bIns="0" anchor="ctr" anchorCtr="0">
                <a:noAutofit/>
              </a:bodyPr>
              <a:lstStyle/>
              <a:p>
                <a:pPr algn="ctr"/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S.12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526" name="Google Shape;526;p42"/>
          <p:cNvGrpSpPr/>
          <p:nvPr/>
        </p:nvGrpSpPr>
        <p:grpSpPr>
          <a:xfrm>
            <a:off x="1642347" y="3138290"/>
            <a:ext cx="896360" cy="292500"/>
            <a:chOff x="1856656" y="1433484"/>
            <a:chExt cx="896337" cy="360000"/>
          </a:xfrm>
        </p:grpSpPr>
        <p:sp>
          <p:nvSpPr>
            <p:cNvPr id="527" name="Google Shape;527;p42"/>
            <p:cNvSpPr/>
            <p:nvPr/>
          </p:nvSpPr>
          <p:spPr>
            <a:xfrm>
              <a:off x="1858393" y="1433484"/>
              <a:ext cx="894600" cy="36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28" name="Google Shape;528;p42"/>
            <p:cNvGrpSpPr/>
            <p:nvPr/>
          </p:nvGrpSpPr>
          <p:grpSpPr>
            <a:xfrm>
              <a:off x="1856656" y="1433484"/>
              <a:ext cx="896272" cy="360000"/>
              <a:chOff x="1234157" y="1484784"/>
              <a:chExt cx="896272" cy="360000"/>
            </a:xfrm>
          </p:grpSpPr>
          <p:sp>
            <p:nvSpPr>
              <p:cNvPr id="529" name="Google Shape;529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FFD5AB"/>
              </a:solidFill>
              <a:ln w="8250" cap="flat" cmpd="sng">
                <a:solidFill>
                  <a:srgbClr val="FF8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ja-JP" altLang="en-US" sz="867" dirty="0"/>
                  <a:t>フォッサ・アルテルナ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0" name="Google Shape;530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FF8000"/>
              </a:solidFill>
              <a:ln w="8250" cap="flat" cmpd="sng">
                <a:solidFill>
                  <a:srgbClr val="FF8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43875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S.5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531" name="Google Shape;531;p42"/>
          <p:cNvSpPr/>
          <p:nvPr/>
        </p:nvSpPr>
        <p:spPr>
          <a:xfrm>
            <a:off x="2789222" y="1732312"/>
            <a:ext cx="894725" cy="292500"/>
          </a:xfrm>
          <a:prstGeom prst="rect">
            <a:avLst/>
          </a:prstGeom>
          <a:solidFill>
            <a:srgbClr val="FCD900"/>
          </a:solidFill>
          <a:ln>
            <a:noFill/>
          </a:ln>
        </p:spPr>
        <p:txBody>
          <a:bodyPr spcFirstLastPara="1" wrap="square" lIns="85719" tIns="42846" rIns="85719" bIns="42846" anchor="ctr" anchorCtr="0">
            <a:noAutofit/>
          </a:bodyPr>
          <a:lstStyle/>
          <a:p>
            <a:endParaRPr sz="1733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32" name="Google Shape;532;p42"/>
          <p:cNvGrpSpPr/>
          <p:nvPr/>
        </p:nvGrpSpPr>
        <p:grpSpPr>
          <a:xfrm>
            <a:off x="2789251" y="1734134"/>
            <a:ext cx="896295" cy="292500"/>
            <a:chOff x="1234157" y="1484784"/>
            <a:chExt cx="896272" cy="360000"/>
          </a:xfrm>
        </p:grpSpPr>
        <p:sp>
          <p:nvSpPr>
            <p:cNvPr id="533" name="Google Shape;533;p42"/>
            <p:cNvSpPr/>
            <p:nvPr/>
          </p:nvSpPr>
          <p:spPr>
            <a:xfrm>
              <a:off x="1234157" y="1484784"/>
              <a:ext cx="247800" cy="360000"/>
            </a:xfrm>
            <a:prstGeom prst="rect">
              <a:avLst/>
            </a:prstGeom>
            <a:solidFill>
              <a:srgbClr val="FCD900"/>
            </a:solidFill>
            <a:ln w="8250" cap="flat" cmpd="sng">
              <a:solidFill>
                <a:srgbClr val="FFD9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43875" tIns="0" rIns="0" bIns="0" anchor="ctr" anchorCtr="0">
              <a:noAutofit/>
            </a:bodyPr>
            <a:lstStyle/>
            <a:p>
              <a:r>
                <a:rPr lang="en-US" altLang="ja" sz="758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C.1</a:t>
              </a:r>
              <a:endParaRPr sz="758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4" name="Google Shape;534;p42"/>
            <p:cNvSpPr/>
            <p:nvPr/>
          </p:nvSpPr>
          <p:spPr>
            <a:xfrm>
              <a:off x="1481829" y="1484784"/>
              <a:ext cx="648600" cy="360000"/>
            </a:xfrm>
            <a:prstGeom prst="rect">
              <a:avLst/>
            </a:prstGeom>
            <a:solidFill>
              <a:srgbClr val="FFF19F"/>
            </a:solidFill>
            <a:ln w="8250" cap="flat" cmpd="sng">
              <a:solidFill>
                <a:srgbClr val="FFD9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33746" tIns="42846" rIns="33746" bIns="42846" anchor="ctr" anchorCtr="0">
              <a:noAutofit/>
            </a:bodyPr>
            <a:lstStyle/>
            <a:p>
              <a:pPr lvl="0"/>
              <a:r>
                <a:rPr lang="ja-JP" altLang="en-US" sz="867" dirty="0"/>
                <a:t>ジェリー缶／タンク</a:t>
              </a:r>
              <a:endParaRPr sz="758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35" name="Google Shape;535;p42"/>
          <p:cNvGrpSpPr/>
          <p:nvPr/>
        </p:nvGrpSpPr>
        <p:grpSpPr>
          <a:xfrm>
            <a:off x="2789296" y="2085173"/>
            <a:ext cx="896295" cy="294321"/>
            <a:chOff x="3010520" y="1410534"/>
            <a:chExt cx="896272" cy="362242"/>
          </a:xfrm>
        </p:grpSpPr>
        <p:sp>
          <p:nvSpPr>
            <p:cNvPr id="536" name="Google Shape;536;p42"/>
            <p:cNvSpPr/>
            <p:nvPr/>
          </p:nvSpPr>
          <p:spPr>
            <a:xfrm>
              <a:off x="3010521" y="1410534"/>
              <a:ext cx="894600" cy="36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37" name="Google Shape;537;p42"/>
            <p:cNvGrpSpPr/>
            <p:nvPr/>
          </p:nvGrpSpPr>
          <p:grpSpPr>
            <a:xfrm>
              <a:off x="3010520" y="1412776"/>
              <a:ext cx="896272" cy="360000"/>
              <a:chOff x="1234157" y="1484784"/>
              <a:chExt cx="896272" cy="360000"/>
            </a:xfrm>
          </p:grpSpPr>
          <p:sp>
            <p:nvSpPr>
              <p:cNvPr id="538" name="Google Shape;538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FCD900"/>
              </a:solidFill>
              <a:ln w="8250" cap="flat" cmpd="sng">
                <a:solidFill>
                  <a:srgbClr val="FFD9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43875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C.2</a:t>
                </a:r>
                <a:endParaRPr sz="758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9" name="Google Shape;539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FFF19F"/>
              </a:solidFill>
              <a:ln w="8250" cap="flat" cmpd="sng">
                <a:solidFill>
                  <a:srgbClr val="FFD9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23617" tIns="42846" rIns="0" bIns="42846" anchor="ctr" anchorCtr="0">
                <a:noAutofit/>
              </a:bodyPr>
              <a:lstStyle/>
              <a:p>
                <a:r>
                  <a:rPr lang="ja" altLang="en-US" sz="758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人力による汲み取り・輸送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540" name="Google Shape;540;p42"/>
          <p:cNvGrpSpPr/>
          <p:nvPr/>
        </p:nvGrpSpPr>
        <p:grpSpPr>
          <a:xfrm>
            <a:off x="2789293" y="3138290"/>
            <a:ext cx="896295" cy="294322"/>
            <a:chOff x="2927376" y="3071202"/>
            <a:chExt cx="896272" cy="362242"/>
          </a:xfrm>
        </p:grpSpPr>
        <p:sp>
          <p:nvSpPr>
            <p:cNvPr id="541" name="Google Shape;541;p42"/>
            <p:cNvSpPr/>
            <p:nvPr/>
          </p:nvSpPr>
          <p:spPr>
            <a:xfrm>
              <a:off x="2927377" y="3071202"/>
              <a:ext cx="894600" cy="360000"/>
            </a:xfrm>
            <a:prstGeom prst="rect">
              <a:avLst/>
            </a:prstGeom>
            <a:solidFill>
              <a:srgbClr val="FCD900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42" name="Google Shape;542;p42"/>
            <p:cNvGrpSpPr/>
            <p:nvPr/>
          </p:nvGrpSpPr>
          <p:grpSpPr>
            <a:xfrm>
              <a:off x="2927376" y="3073444"/>
              <a:ext cx="896272" cy="360000"/>
              <a:chOff x="1234157" y="1484784"/>
              <a:chExt cx="896272" cy="360000"/>
            </a:xfrm>
          </p:grpSpPr>
          <p:sp>
            <p:nvSpPr>
              <p:cNvPr id="543" name="Google Shape;543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FCD900"/>
              </a:solidFill>
              <a:ln w="8250" cap="flat" cmpd="sng">
                <a:solidFill>
                  <a:srgbClr val="FFD9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43875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C.5</a:t>
                </a:r>
                <a:endParaRPr sz="758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44" name="Google Shape;544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FFF19F"/>
              </a:solidFill>
              <a:ln w="8250" cap="flat" cmpd="sng">
                <a:solidFill>
                  <a:srgbClr val="FFD9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r>
                  <a:rPr lang="ja-JP" altLang="en-US" sz="867" dirty="0"/>
                  <a:t>固形物除去型下水道</a:t>
                </a:r>
              </a:p>
            </p:txBody>
          </p:sp>
        </p:grpSp>
      </p:grpSp>
      <p:grpSp>
        <p:nvGrpSpPr>
          <p:cNvPr id="545" name="Google Shape;545;p42"/>
          <p:cNvGrpSpPr/>
          <p:nvPr/>
        </p:nvGrpSpPr>
        <p:grpSpPr>
          <a:xfrm>
            <a:off x="2789293" y="3840368"/>
            <a:ext cx="896295" cy="294322"/>
            <a:chOff x="2927376" y="3935298"/>
            <a:chExt cx="896272" cy="362242"/>
          </a:xfrm>
        </p:grpSpPr>
        <p:sp>
          <p:nvSpPr>
            <p:cNvPr id="546" name="Google Shape;546;p42"/>
            <p:cNvSpPr/>
            <p:nvPr/>
          </p:nvSpPr>
          <p:spPr>
            <a:xfrm>
              <a:off x="2927377" y="3935298"/>
              <a:ext cx="894600" cy="360000"/>
            </a:xfrm>
            <a:prstGeom prst="rect">
              <a:avLst/>
            </a:prstGeom>
            <a:solidFill>
              <a:srgbClr val="FCD900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7" name="Google Shape;547;p42"/>
            <p:cNvSpPr/>
            <p:nvPr/>
          </p:nvSpPr>
          <p:spPr>
            <a:xfrm>
              <a:off x="2927376" y="3937540"/>
              <a:ext cx="247800" cy="360000"/>
            </a:xfrm>
            <a:prstGeom prst="rect">
              <a:avLst/>
            </a:prstGeom>
            <a:solidFill>
              <a:srgbClr val="FCD900"/>
            </a:solidFill>
            <a:ln w="8250" cap="flat" cmpd="sng">
              <a:solidFill>
                <a:srgbClr val="FFD9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43875" tIns="0" rIns="0" bIns="0" anchor="ctr" anchorCtr="0">
              <a:noAutofit/>
            </a:bodyPr>
            <a:lstStyle/>
            <a:p>
              <a:r>
                <a:rPr lang="en-US" altLang="ja" sz="758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C.7</a:t>
              </a:r>
              <a:endParaRPr sz="758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8" name="Google Shape;548;p42"/>
            <p:cNvSpPr/>
            <p:nvPr/>
          </p:nvSpPr>
          <p:spPr>
            <a:xfrm>
              <a:off x="3175048" y="3937540"/>
              <a:ext cx="648600" cy="360000"/>
            </a:xfrm>
            <a:prstGeom prst="rect">
              <a:avLst/>
            </a:prstGeom>
            <a:solidFill>
              <a:srgbClr val="FFF19F"/>
            </a:solidFill>
            <a:ln w="8250" cap="flat" cmpd="sng">
              <a:solidFill>
                <a:srgbClr val="FFD9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33746" tIns="42846" rIns="33746" bIns="42846" anchor="ctr" anchorCtr="0">
              <a:noAutofit/>
            </a:bodyPr>
            <a:lstStyle/>
            <a:p>
              <a:pPr lvl="0"/>
              <a:r>
                <a:rPr lang="ja-JP" altLang="en-US" sz="867" dirty="0"/>
                <a:t>中継ステーション</a:t>
              </a:r>
              <a:endParaRPr sz="758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49" name="Google Shape;549;p42"/>
          <p:cNvGrpSpPr/>
          <p:nvPr/>
        </p:nvGrpSpPr>
        <p:grpSpPr>
          <a:xfrm>
            <a:off x="3946586" y="2085173"/>
            <a:ext cx="898030" cy="292500"/>
            <a:chOff x="4160912" y="1412429"/>
            <a:chExt cx="898008" cy="360000"/>
          </a:xfrm>
        </p:grpSpPr>
        <p:sp>
          <p:nvSpPr>
            <p:cNvPr id="550" name="Google Shape;550;p42"/>
            <p:cNvSpPr/>
            <p:nvPr/>
          </p:nvSpPr>
          <p:spPr>
            <a:xfrm>
              <a:off x="4160912" y="1415018"/>
              <a:ext cx="896400" cy="355500"/>
            </a:xfrm>
            <a:prstGeom prst="rect">
              <a:avLst/>
            </a:prstGeom>
            <a:solidFill>
              <a:schemeClr val="accent1"/>
            </a:solidFill>
            <a:ln w="8250" cap="flat" cmpd="sng">
              <a:solidFill>
                <a:srgbClr val="66BD5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51" name="Google Shape;551;p42"/>
            <p:cNvGrpSpPr/>
            <p:nvPr/>
          </p:nvGrpSpPr>
          <p:grpSpPr>
            <a:xfrm>
              <a:off x="4162648" y="1412429"/>
              <a:ext cx="896272" cy="360000"/>
              <a:chOff x="1234157" y="1484784"/>
              <a:chExt cx="896272" cy="360000"/>
            </a:xfrm>
          </p:grpSpPr>
          <p:sp>
            <p:nvSpPr>
              <p:cNvPr id="552" name="Google Shape;552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66BD57"/>
              </a:solidFill>
              <a:ln w="8250" cap="flat" cmpd="sng">
                <a:solidFill>
                  <a:srgbClr val="66BD5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43875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T.2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53" name="Google Shape;553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D0FFB9"/>
              </a:solidFill>
              <a:ln w="8250" cap="flat" cmpd="sng">
                <a:solidFill>
                  <a:srgbClr val="66BD5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r>
                  <a:rPr lang="ja-JP" altLang="en-US" sz="758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イムホフタンク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554" name="Google Shape;554;p42"/>
          <p:cNvGrpSpPr/>
          <p:nvPr/>
        </p:nvGrpSpPr>
        <p:grpSpPr>
          <a:xfrm>
            <a:off x="3946586" y="1732312"/>
            <a:ext cx="898030" cy="292500"/>
            <a:chOff x="4160912" y="1412429"/>
            <a:chExt cx="898008" cy="360000"/>
          </a:xfrm>
        </p:grpSpPr>
        <p:sp>
          <p:nvSpPr>
            <p:cNvPr id="555" name="Google Shape;555;p42"/>
            <p:cNvSpPr/>
            <p:nvPr/>
          </p:nvSpPr>
          <p:spPr>
            <a:xfrm>
              <a:off x="4160912" y="1415018"/>
              <a:ext cx="896400" cy="355500"/>
            </a:xfrm>
            <a:prstGeom prst="rect">
              <a:avLst/>
            </a:prstGeom>
            <a:solidFill>
              <a:schemeClr val="accent1"/>
            </a:solidFill>
            <a:ln w="8250" cap="flat" cmpd="sng">
              <a:solidFill>
                <a:srgbClr val="66BD5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56" name="Google Shape;556;p42"/>
            <p:cNvGrpSpPr/>
            <p:nvPr/>
          </p:nvGrpSpPr>
          <p:grpSpPr>
            <a:xfrm>
              <a:off x="4162648" y="1412429"/>
              <a:ext cx="896272" cy="360000"/>
              <a:chOff x="1234157" y="1484784"/>
              <a:chExt cx="896272" cy="360000"/>
            </a:xfrm>
          </p:grpSpPr>
          <p:sp>
            <p:nvSpPr>
              <p:cNvPr id="557" name="Google Shape;557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66BD57"/>
              </a:solidFill>
              <a:ln w="8250" cap="flat" cmpd="sng">
                <a:solidFill>
                  <a:srgbClr val="66BD5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43875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T.1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58" name="Google Shape;558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D0FFB9"/>
              </a:solidFill>
              <a:ln w="8250" cap="flat" cmpd="sng">
                <a:solidFill>
                  <a:srgbClr val="66BD5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ja-JP" altLang="en-US" sz="867" dirty="0"/>
                  <a:t>沈殿槽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559" name="Google Shape;559;p42"/>
          <p:cNvGrpSpPr/>
          <p:nvPr/>
        </p:nvGrpSpPr>
        <p:grpSpPr>
          <a:xfrm>
            <a:off x="3946586" y="2436212"/>
            <a:ext cx="898030" cy="292500"/>
            <a:chOff x="4160912" y="1412429"/>
            <a:chExt cx="898008" cy="360000"/>
          </a:xfrm>
        </p:grpSpPr>
        <p:sp>
          <p:nvSpPr>
            <p:cNvPr id="560" name="Google Shape;560;p42"/>
            <p:cNvSpPr/>
            <p:nvPr/>
          </p:nvSpPr>
          <p:spPr>
            <a:xfrm>
              <a:off x="4160912" y="1415018"/>
              <a:ext cx="896400" cy="355500"/>
            </a:xfrm>
            <a:prstGeom prst="rect">
              <a:avLst/>
            </a:prstGeom>
            <a:solidFill>
              <a:schemeClr val="accent1"/>
            </a:solidFill>
            <a:ln w="8250" cap="flat" cmpd="sng">
              <a:solidFill>
                <a:srgbClr val="66BD5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61" name="Google Shape;561;p42"/>
            <p:cNvGrpSpPr/>
            <p:nvPr/>
          </p:nvGrpSpPr>
          <p:grpSpPr>
            <a:xfrm>
              <a:off x="4162648" y="1412429"/>
              <a:ext cx="896272" cy="360000"/>
              <a:chOff x="1234157" y="1484784"/>
              <a:chExt cx="896272" cy="360000"/>
            </a:xfrm>
          </p:grpSpPr>
          <p:sp>
            <p:nvSpPr>
              <p:cNvPr id="562" name="Google Shape;562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66BD57"/>
              </a:solidFill>
              <a:ln w="8250" cap="flat" cmpd="sng">
                <a:solidFill>
                  <a:srgbClr val="66BD5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43875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T.3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63" name="Google Shape;563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D0FFB9"/>
              </a:solidFill>
              <a:ln w="8250" cap="flat" cmpd="sng">
                <a:solidFill>
                  <a:srgbClr val="66BD5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r>
                  <a:rPr lang="ja-JP" altLang="en-US" sz="650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嫌気性バッフルドリアクター</a:t>
                </a:r>
              </a:p>
            </p:txBody>
          </p:sp>
        </p:grpSp>
      </p:grpSp>
      <p:grpSp>
        <p:nvGrpSpPr>
          <p:cNvPr id="564" name="Google Shape;564;p42"/>
          <p:cNvGrpSpPr/>
          <p:nvPr/>
        </p:nvGrpSpPr>
        <p:grpSpPr>
          <a:xfrm>
            <a:off x="3946586" y="2787251"/>
            <a:ext cx="898030" cy="292500"/>
            <a:chOff x="4160912" y="1412429"/>
            <a:chExt cx="898008" cy="360000"/>
          </a:xfrm>
        </p:grpSpPr>
        <p:sp>
          <p:nvSpPr>
            <p:cNvPr id="565" name="Google Shape;565;p42"/>
            <p:cNvSpPr/>
            <p:nvPr/>
          </p:nvSpPr>
          <p:spPr>
            <a:xfrm>
              <a:off x="4160912" y="1415018"/>
              <a:ext cx="896400" cy="355500"/>
            </a:xfrm>
            <a:prstGeom prst="rect">
              <a:avLst/>
            </a:prstGeom>
            <a:solidFill>
              <a:schemeClr val="accent1"/>
            </a:solidFill>
            <a:ln w="8250" cap="flat" cmpd="sng">
              <a:solidFill>
                <a:srgbClr val="66BD5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66" name="Google Shape;566;p42"/>
            <p:cNvGrpSpPr/>
            <p:nvPr/>
          </p:nvGrpSpPr>
          <p:grpSpPr>
            <a:xfrm>
              <a:off x="4162648" y="1412429"/>
              <a:ext cx="896272" cy="360000"/>
              <a:chOff x="1234157" y="1484784"/>
              <a:chExt cx="896272" cy="360000"/>
            </a:xfrm>
          </p:grpSpPr>
          <p:sp>
            <p:nvSpPr>
              <p:cNvPr id="567" name="Google Shape;567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66BD57"/>
              </a:solidFill>
              <a:ln w="8250" cap="flat" cmpd="sng">
                <a:solidFill>
                  <a:srgbClr val="66BD5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43875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T.4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68" name="Google Shape;568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D0FFB9"/>
              </a:solidFill>
              <a:ln w="8250" cap="flat" cmpd="sng">
                <a:solidFill>
                  <a:srgbClr val="66BD5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ja-JP" altLang="en-US" sz="867" dirty="0"/>
                  <a:t>嫌気性フィルター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569" name="Google Shape;569;p42"/>
          <p:cNvGrpSpPr/>
          <p:nvPr/>
        </p:nvGrpSpPr>
        <p:grpSpPr>
          <a:xfrm>
            <a:off x="3946586" y="3138290"/>
            <a:ext cx="898030" cy="292500"/>
            <a:chOff x="4160912" y="1412429"/>
            <a:chExt cx="898008" cy="360000"/>
          </a:xfrm>
        </p:grpSpPr>
        <p:sp>
          <p:nvSpPr>
            <p:cNvPr id="570" name="Google Shape;570;p42"/>
            <p:cNvSpPr/>
            <p:nvPr/>
          </p:nvSpPr>
          <p:spPr>
            <a:xfrm>
              <a:off x="4160912" y="1415018"/>
              <a:ext cx="896400" cy="355500"/>
            </a:xfrm>
            <a:prstGeom prst="rect">
              <a:avLst/>
            </a:prstGeom>
            <a:solidFill>
              <a:schemeClr val="accent1"/>
            </a:solidFill>
            <a:ln w="8250" cap="flat" cmpd="sng">
              <a:solidFill>
                <a:srgbClr val="66BD5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71" name="Google Shape;571;p42"/>
            <p:cNvGrpSpPr/>
            <p:nvPr/>
          </p:nvGrpSpPr>
          <p:grpSpPr>
            <a:xfrm>
              <a:off x="4162648" y="1412429"/>
              <a:ext cx="896272" cy="360000"/>
              <a:chOff x="1234157" y="1484784"/>
              <a:chExt cx="896272" cy="360000"/>
            </a:xfrm>
          </p:grpSpPr>
          <p:sp>
            <p:nvSpPr>
              <p:cNvPr id="572" name="Google Shape;572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66BD57"/>
              </a:solidFill>
              <a:ln w="8250" cap="flat" cmpd="sng">
                <a:solidFill>
                  <a:srgbClr val="66BD5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43875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T.5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73" name="Google Shape;573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D0FFB9"/>
              </a:solidFill>
              <a:ln w="8250" cap="flat" cmpd="sng">
                <a:solidFill>
                  <a:srgbClr val="66BD5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ja-JP" altLang="en-US" sz="867" dirty="0"/>
                  <a:t>安定化池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574" name="Google Shape;574;p42"/>
          <p:cNvGrpSpPr/>
          <p:nvPr/>
        </p:nvGrpSpPr>
        <p:grpSpPr>
          <a:xfrm>
            <a:off x="3946586" y="3489329"/>
            <a:ext cx="898030" cy="292500"/>
            <a:chOff x="4160912" y="1412429"/>
            <a:chExt cx="898008" cy="360000"/>
          </a:xfrm>
        </p:grpSpPr>
        <p:sp>
          <p:nvSpPr>
            <p:cNvPr id="575" name="Google Shape;575;p42"/>
            <p:cNvSpPr/>
            <p:nvPr/>
          </p:nvSpPr>
          <p:spPr>
            <a:xfrm>
              <a:off x="4160912" y="1415018"/>
              <a:ext cx="896400" cy="355500"/>
            </a:xfrm>
            <a:prstGeom prst="rect">
              <a:avLst/>
            </a:prstGeom>
            <a:solidFill>
              <a:schemeClr val="accent1"/>
            </a:solidFill>
            <a:ln w="8250" cap="flat" cmpd="sng">
              <a:solidFill>
                <a:srgbClr val="66BD5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76" name="Google Shape;576;p42"/>
            <p:cNvGrpSpPr/>
            <p:nvPr/>
          </p:nvGrpSpPr>
          <p:grpSpPr>
            <a:xfrm>
              <a:off x="4162648" y="1412429"/>
              <a:ext cx="896272" cy="360000"/>
              <a:chOff x="1234157" y="1484784"/>
              <a:chExt cx="896272" cy="360000"/>
            </a:xfrm>
          </p:grpSpPr>
          <p:sp>
            <p:nvSpPr>
              <p:cNvPr id="577" name="Google Shape;577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66BD57"/>
              </a:solidFill>
              <a:ln w="8250" cap="flat" cmpd="sng">
                <a:solidFill>
                  <a:srgbClr val="66BD5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43875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T.6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78" name="Google Shape;578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D0FFB9"/>
              </a:solidFill>
              <a:ln w="8250" cap="flat" cmpd="sng">
                <a:solidFill>
                  <a:srgbClr val="66BD5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ja-JP" altLang="en-US" sz="867" dirty="0"/>
                  <a:t>曝気池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579" name="Google Shape;579;p42"/>
          <p:cNvGrpSpPr/>
          <p:nvPr/>
        </p:nvGrpSpPr>
        <p:grpSpPr>
          <a:xfrm>
            <a:off x="3946586" y="4191407"/>
            <a:ext cx="898030" cy="292500"/>
            <a:chOff x="4160912" y="1412429"/>
            <a:chExt cx="898008" cy="360000"/>
          </a:xfrm>
        </p:grpSpPr>
        <p:sp>
          <p:nvSpPr>
            <p:cNvPr id="580" name="Google Shape;580;p42"/>
            <p:cNvSpPr/>
            <p:nvPr/>
          </p:nvSpPr>
          <p:spPr>
            <a:xfrm>
              <a:off x="4160912" y="1415018"/>
              <a:ext cx="896400" cy="355500"/>
            </a:xfrm>
            <a:prstGeom prst="rect">
              <a:avLst/>
            </a:prstGeom>
            <a:solidFill>
              <a:schemeClr val="accent1"/>
            </a:solidFill>
            <a:ln w="8250" cap="flat" cmpd="sng">
              <a:solidFill>
                <a:srgbClr val="66BD5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81" name="Google Shape;581;p42"/>
            <p:cNvGrpSpPr/>
            <p:nvPr/>
          </p:nvGrpSpPr>
          <p:grpSpPr>
            <a:xfrm>
              <a:off x="4162648" y="1412429"/>
              <a:ext cx="896272" cy="360000"/>
              <a:chOff x="1234157" y="1484784"/>
              <a:chExt cx="896272" cy="360000"/>
            </a:xfrm>
          </p:grpSpPr>
          <p:sp>
            <p:nvSpPr>
              <p:cNvPr id="582" name="Google Shape;582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66BD57"/>
              </a:solidFill>
              <a:ln w="8250" cap="flat" cmpd="sng">
                <a:solidFill>
                  <a:srgbClr val="66BD5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43875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T.8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83" name="Google Shape;583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D0FFB9"/>
              </a:solidFill>
              <a:ln w="8250" cap="flat" cmpd="sng">
                <a:solidFill>
                  <a:srgbClr val="66BD5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zh-CN" altLang="en-US" sz="867" dirty="0"/>
                  <a:t>水平流人工湿地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584" name="Google Shape;584;p42"/>
          <p:cNvGrpSpPr/>
          <p:nvPr/>
        </p:nvGrpSpPr>
        <p:grpSpPr>
          <a:xfrm>
            <a:off x="3946586" y="3840368"/>
            <a:ext cx="898030" cy="292500"/>
            <a:chOff x="4160912" y="1412429"/>
            <a:chExt cx="898008" cy="360000"/>
          </a:xfrm>
        </p:grpSpPr>
        <p:sp>
          <p:nvSpPr>
            <p:cNvPr id="585" name="Google Shape;585;p42"/>
            <p:cNvSpPr/>
            <p:nvPr/>
          </p:nvSpPr>
          <p:spPr>
            <a:xfrm>
              <a:off x="4160912" y="1415018"/>
              <a:ext cx="896400" cy="355500"/>
            </a:xfrm>
            <a:prstGeom prst="rect">
              <a:avLst/>
            </a:prstGeom>
            <a:solidFill>
              <a:schemeClr val="accent1"/>
            </a:solidFill>
            <a:ln w="8250" cap="flat" cmpd="sng">
              <a:solidFill>
                <a:srgbClr val="66BD5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86" name="Google Shape;586;p42"/>
            <p:cNvGrpSpPr/>
            <p:nvPr/>
          </p:nvGrpSpPr>
          <p:grpSpPr>
            <a:xfrm>
              <a:off x="4162648" y="1412429"/>
              <a:ext cx="896272" cy="360000"/>
              <a:chOff x="1234157" y="1484784"/>
              <a:chExt cx="896272" cy="360000"/>
            </a:xfrm>
          </p:grpSpPr>
          <p:sp>
            <p:nvSpPr>
              <p:cNvPr id="587" name="Google Shape;587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66BD57"/>
              </a:solidFill>
              <a:ln w="8250" cap="flat" cmpd="sng">
                <a:solidFill>
                  <a:srgbClr val="66BD5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43875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T.7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88" name="Google Shape;588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D0FFB9"/>
              </a:solidFill>
              <a:ln w="8250" cap="flat" cmpd="sng">
                <a:solidFill>
                  <a:srgbClr val="66BD5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zh-CN" altLang="en-US" sz="867" dirty="0"/>
                  <a:t>自由水面型人工湿地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589" name="Google Shape;589;p42"/>
          <p:cNvGrpSpPr/>
          <p:nvPr/>
        </p:nvGrpSpPr>
        <p:grpSpPr>
          <a:xfrm>
            <a:off x="3946586" y="4542446"/>
            <a:ext cx="898030" cy="292500"/>
            <a:chOff x="4160912" y="1412429"/>
            <a:chExt cx="898008" cy="360000"/>
          </a:xfrm>
        </p:grpSpPr>
        <p:sp>
          <p:nvSpPr>
            <p:cNvPr id="590" name="Google Shape;590;p42"/>
            <p:cNvSpPr/>
            <p:nvPr/>
          </p:nvSpPr>
          <p:spPr>
            <a:xfrm>
              <a:off x="4160912" y="1415018"/>
              <a:ext cx="896400" cy="355500"/>
            </a:xfrm>
            <a:prstGeom prst="rect">
              <a:avLst/>
            </a:prstGeom>
            <a:solidFill>
              <a:schemeClr val="accent1"/>
            </a:solidFill>
            <a:ln w="8250" cap="flat" cmpd="sng">
              <a:solidFill>
                <a:srgbClr val="66BD5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91" name="Google Shape;591;p42"/>
            <p:cNvGrpSpPr/>
            <p:nvPr/>
          </p:nvGrpSpPr>
          <p:grpSpPr>
            <a:xfrm>
              <a:off x="4162648" y="1412429"/>
              <a:ext cx="896272" cy="360000"/>
              <a:chOff x="1234157" y="1484784"/>
              <a:chExt cx="896272" cy="360000"/>
            </a:xfrm>
          </p:grpSpPr>
          <p:sp>
            <p:nvSpPr>
              <p:cNvPr id="592" name="Google Shape;592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66BD57"/>
              </a:solidFill>
              <a:ln w="8250" cap="flat" cmpd="sng">
                <a:solidFill>
                  <a:srgbClr val="66BD5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43875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T.9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3" name="Google Shape;593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D0FFB9"/>
              </a:solidFill>
              <a:ln w="8250" cap="flat" cmpd="sng">
                <a:solidFill>
                  <a:srgbClr val="66BD5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zh-CN" altLang="en-US" sz="867" dirty="0"/>
                  <a:t>垂直流人工湿地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594" name="Google Shape;594;p42"/>
          <p:cNvGrpSpPr/>
          <p:nvPr/>
        </p:nvGrpSpPr>
        <p:grpSpPr>
          <a:xfrm>
            <a:off x="3946586" y="4893485"/>
            <a:ext cx="898030" cy="292500"/>
            <a:chOff x="4160912" y="1412429"/>
            <a:chExt cx="898008" cy="360000"/>
          </a:xfrm>
        </p:grpSpPr>
        <p:sp>
          <p:nvSpPr>
            <p:cNvPr id="595" name="Google Shape;595;p42"/>
            <p:cNvSpPr/>
            <p:nvPr/>
          </p:nvSpPr>
          <p:spPr>
            <a:xfrm>
              <a:off x="4160912" y="1415018"/>
              <a:ext cx="896400" cy="355500"/>
            </a:xfrm>
            <a:prstGeom prst="rect">
              <a:avLst/>
            </a:prstGeom>
            <a:solidFill>
              <a:schemeClr val="accent1"/>
            </a:solidFill>
            <a:ln w="8250" cap="flat" cmpd="sng">
              <a:solidFill>
                <a:srgbClr val="66BD5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96" name="Google Shape;596;p42"/>
            <p:cNvGrpSpPr/>
            <p:nvPr/>
          </p:nvGrpSpPr>
          <p:grpSpPr>
            <a:xfrm>
              <a:off x="4162648" y="1412429"/>
              <a:ext cx="896272" cy="360000"/>
              <a:chOff x="1234157" y="1484784"/>
              <a:chExt cx="896272" cy="360000"/>
            </a:xfrm>
          </p:grpSpPr>
          <p:sp>
            <p:nvSpPr>
              <p:cNvPr id="597" name="Google Shape;597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66BD57"/>
              </a:solidFill>
              <a:ln w="8250" cap="flat" cmpd="sng">
                <a:solidFill>
                  <a:srgbClr val="66BD5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43875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T.10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8" name="Google Shape;598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D0FFB9"/>
              </a:solidFill>
              <a:ln w="8250" cap="flat" cmpd="sng">
                <a:solidFill>
                  <a:srgbClr val="66BD5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ja-JP" altLang="en-US" sz="867" dirty="0"/>
                  <a:t>散水ろ床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599" name="Google Shape;599;p42"/>
          <p:cNvGrpSpPr/>
          <p:nvPr/>
        </p:nvGrpSpPr>
        <p:grpSpPr>
          <a:xfrm>
            <a:off x="3946586" y="5244524"/>
            <a:ext cx="898030" cy="292500"/>
            <a:chOff x="4160912" y="1412429"/>
            <a:chExt cx="898008" cy="360000"/>
          </a:xfrm>
        </p:grpSpPr>
        <p:sp>
          <p:nvSpPr>
            <p:cNvPr id="600" name="Google Shape;600;p42"/>
            <p:cNvSpPr/>
            <p:nvPr/>
          </p:nvSpPr>
          <p:spPr>
            <a:xfrm>
              <a:off x="4160912" y="1415018"/>
              <a:ext cx="896400" cy="355500"/>
            </a:xfrm>
            <a:prstGeom prst="rect">
              <a:avLst/>
            </a:prstGeom>
            <a:solidFill>
              <a:schemeClr val="accent1"/>
            </a:solidFill>
            <a:ln w="8250" cap="flat" cmpd="sng">
              <a:solidFill>
                <a:srgbClr val="66BD5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01" name="Google Shape;601;p42"/>
            <p:cNvGrpSpPr/>
            <p:nvPr/>
          </p:nvGrpSpPr>
          <p:grpSpPr>
            <a:xfrm>
              <a:off x="4162648" y="1412429"/>
              <a:ext cx="896272" cy="360000"/>
              <a:chOff x="1234157" y="1484784"/>
              <a:chExt cx="896272" cy="360000"/>
            </a:xfrm>
          </p:grpSpPr>
          <p:sp>
            <p:nvSpPr>
              <p:cNvPr id="602" name="Google Shape;602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66BD57"/>
              </a:solidFill>
              <a:ln w="8250" cap="flat" cmpd="sng">
                <a:solidFill>
                  <a:srgbClr val="66BD5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43875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T.11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3" name="Google Shape;603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D0FFB9"/>
              </a:solidFill>
              <a:ln w="8250" cap="flat" cmpd="sng">
                <a:solidFill>
                  <a:srgbClr val="66BD5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UASB</a:t>
                </a:r>
                <a:endParaRPr sz="758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604" name="Google Shape;604;p42"/>
          <p:cNvGrpSpPr/>
          <p:nvPr/>
        </p:nvGrpSpPr>
        <p:grpSpPr>
          <a:xfrm>
            <a:off x="3946586" y="5595563"/>
            <a:ext cx="898030" cy="292500"/>
            <a:chOff x="4160912" y="1412429"/>
            <a:chExt cx="898008" cy="360000"/>
          </a:xfrm>
        </p:grpSpPr>
        <p:sp>
          <p:nvSpPr>
            <p:cNvPr id="605" name="Google Shape;605;p42"/>
            <p:cNvSpPr/>
            <p:nvPr/>
          </p:nvSpPr>
          <p:spPr>
            <a:xfrm>
              <a:off x="4160912" y="1415018"/>
              <a:ext cx="896400" cy="355500"/>
            </a:xfrm>
            <a:prstGeom prst="rect">
              <a:avLst/>
            </a:prstGeom>
            <a:solidFill>
              <a:schemeClr val="accent1"/>
            </a:solidFill>
            <a:ln w="8250" cap="flat" cmpd="sng">
              <a:solidFill>
                <a:srgbClr val="66BD5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pPr algn="ctr"/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06" name="Google Shape;606;p42"/>
            <p:cNvGrpSpPr/>
            <p:nvPr/>
          </p:nvGrpSpPr>
          <p:grpSpPr>
            <a:xfrm>
              <a:off x="4162648" y="1412429"/>
              <a:ext cx="896272" cy="360000"/>
              <a:chOff x="1234157" y="1484784"/>
              <a:chExt cx="896272" cy="360000"/>
            </a:xfrm>
          </p:grpSpPr>
          <p:sp>
            <p:nvSpPr>
              <p:cNvPr id="607" name="Google Shape;607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66BD57"/>
              </a:solidFill>
              <a:ln w="8250" cap="flat" cmpd="sng">
                <a:solidFill>
                  <a:srgbClr val="66BD5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43875" tIns="0" rIns="0" bIns="0" anchor="ctr" anchorCtr="0">
                <a:noAutofit/>
              </a:bodyPr>
              <a:lstStyle/>
              <a:p>
                <a:pPr algn="ctr"/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T.12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8" name="Google Shape;608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D0FFB9"/>
              </a:solidFill>
              <a:ln w="8250" cap="flat" cmpd="sng">
                <a:solidFill>
                  <a:srgbClr val="66BD5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ja-JP" altLang="en-US" sz="867" dirty="0"/>
                  <a:t>活性汚泥法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609" name="Google Shape;609;p42"/>
          <p:cNvGrpSpPr/>
          <p:nvPr/>
        </p:nvGrpSpPr>
        <p:grpSpPr>
          <a:xfrm>
            <a:off x="4954773" y="2085173"/>
            <a:ext cx="898030" cy="292500"/>
            <a:chOff x="4160912" y="1412429"/>
            <a:chExt cx="898008" cy="360000"/>
          </a:xfrm>
        </p:grpSpPr>
        <p:sp>
          <p:nvSpPr>
            <p:cNvPr id="610" name="Google Shape;610;p42"/>
            <p:cNvSpPr/>
            <p:nvPr/>
          </p:nvSpPr>
          <p:spPr>
            <a:xfrm>
              <a:off x="4160912" y="1415018"/>
              <a:ext cx="896400" cy="355500"/>
            </a:xfrm>
            <a:prstGeom prst="rect">
              <a:avLst/>
            </a:prstGeom>
            <a:solidFill>
              <a:schemeClr val="accent1"/>
            </a:solidFill>
            <a:ln w="8250" cap="flat" cmpd="sng">
              <a:solidFill>
                <a:srgbClr val="66BD5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11" name="Google Shape;611;p42"/>
            <p:cNvGrpSpPr/>
            <p:nvPr/>
          </p:nvGrpSpPr>
          <p:grpSpPr>
            <a:xfrm>
              <a:off x="4162648" y="1412429"/>
              <a:ext cx="896272" cy="360000"/>
              <a:chOff x="1234157" y="1484784"/>
              <a:chExt cx="896272" cy="360000"/>
            </a:xfrm>
          </p:grpSpPr>
          <p:sp>
            <p:nvSpPr>
              <p:cNvPr id="612" name="Google Shape;612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66BD57"/>
              </a:solidFill>
              <a:ln w="8250" cap="flat" cmpd="sng">
                <a:solidFill>
                  <a:srgbClr val="66BD5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43875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T.14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3" name="Google Shape;613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D0FFB9"/>
              </a:solidFill>
              <a:ln w="8250" cap="flat" cmpd="sng">
                <a:solidFill>
                  <a:srgbClr val="66BD5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ja-JP" altLang="en-US" sz="867" dirty="0"/>
                  <a:t>非植栽乾燥床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614" name="Google Shape;614;p42"/>
          <p:cNvGrpSpPr/>
          <p:nvPr/>
        </p:nvGrpSpPr>
        <p:grpSpPr>
          <a:xfrm>
            <a:off x="4954773" y="1732312"/>
            <a:ext cx="898030" cy="292500"/>
            <a:chOff x="4160912" y="1412429"/>
            <a:chExt cx="898008" cy="360000"/>
          </a:xfrm>
        </p:grpSpPr>
        <p:sp>
          <p:nvSpPr>
            <p:cNvPr id="615" name="Google Shape;615;p42"/>
            <p:cNvSpPr/>
            <p:nvPr/>
          </p:nvSpPr>
          <p:spPr>
            <a:xfrm>
              <a:off x="4160912" y="1415018"/>
              <a:ext cx="896400" cy="355500"/>
            </a:xfrm>
            <a:prstGeom prst="rect">
              <a:avLst/>
            </a:prstGeom>
            <a:solidFill>
              <a:schemeClr val="accent1"/>
            </a:solidFill>
            <a:ln w="8250" cap="flat" cmpd="sng">
              <a:solidFill>
                <a:srgbClr val="66BD5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16" name="Google Shape;616;p42"/>
            <p:cNvGrpSpPr/>
            <p:nvPr/>
          </p:nvGrpSpPr>
          <p:grpSpPr>
            <a:xfrm>
              <a:off x="4162648" y="1412429"/>
              <a:ext cx="896272" cy="360000"/>
              <a:chOff x="1234157" y="1484784"/>
              <a:chExt cx="896272" cy="360000"/>
            </a:xfrm>
          </p:grpSpPr>
          <p:sp>
            <p:nvSpPr>
              <p:cNvPr id="617" name="Google Shape;617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66BD57"/>
              </a:solidFill>
              <a:ln w="8250" cap="flat" cmpd="sng">
                <a:solidFill>
                  <a:srgbClr val="66BD5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43875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T.13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8" name="Google Shape;618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D0FFB9"/>
              </a:solidFill>
              <a:ln w="8250" cap="flat" cmpd="sng">
                <a:solidFill>
                  <a:srgbClr val="66BD5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ja-JP" altLang="en-US" sz="867" dirty="0"/>
                  <a:t>沈殿・濃縮池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619" name="Google Shape;619;p42"/>
          <p:cNvGrpSpPr/>
          <p:nvPr/>
        </p:nvGrpSpPr>
        <p:grpSpPr>
          <a:xfrm>
            <a:off x="4954773" y="2436212"/>
            <a:ext cx="898030" cy="292500"/>
            <a:chOff x="4160912" y="1412429"/>
            <a:chExt cx="898008" cy="360000"/>
          </a:xfrm>
        </p:grpSpPr>
        <p:sp>
          <p:nvSpPr>
            <p:cNvPr id="620" name="Google Shape;620;p42"/>
            <p:cNvSpPr/>
            <p:nvPr/>
          </p:nvSpPr>
          <p:spPr>
            <a:xfrm>
              <a:off x="4160912" y="1415018"/>
              <a:ext cx="896400" cy="355500"/>
            </a:xfrm>
            <a:prstGeom prst="rect">
              <a:avLst/>
            </a:prstGeom>
            <a:solidFill>
              <a:schemeClr val="accent1"/>
            </a:solidFill>
            <a:ln w="8250" cap="flat" cmpd="sng">
              <a:solidFill>
                <a:srgbClr val="66BD5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21" name="Google Shape;621;p42"/>
            <p:cNvGrpSpPr/>
            <p:nvPr/>
          </p:nvGrpSpPr>
          <p:grpSpPr>
            <a:xfrm>
              <a:off x="4162648" y="1412429"/>
              <a:ext cx="896272" cy="360000"/>
              <a:chOff x="1234157" y="1484784"/>
              <a:chExt cx="896272" cy="360000"/>
            </a:xfrm>
          </p:grpSpPr>
          <p:sp>
            <p:nvSpPr>
              <p:cNvPr id="622" name="Google Shape;622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66BD57"/>
              </a:solidFill>
              <a:ln w="8250" cap="flat" cmpd="sng">
                <a:solidFill>
                  <a:srgbClr val="66BD5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43875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T.15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3" name="Google Shape;623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D0FFB9"/>
              </a:solidFill>
              <a:ln w="8250" cap="flat" cmpd="sng">
                <a:solidFill>
                  <a:srgbClr val="66BD5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ja-JP" altLang="en-US" sz="867" dirty="0"/>
                  <a:t>植栽乾燥床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624" name="Google Shape;624;p42"/>
          <p:cNvGrpSpPr/>
          <p:nvPr/>
        </p:nvGrpSpPr>
        <p:grpSpPr>
          <a:xfrm>
            <a:off x="4954773" y="2787251"/>
            <a:ext cx="898030" cy="292500"/>
            <a:chOff x="4160912" y="1412429"/>
            <a:chExt cx="898008" cy="360000"/>
          </a:xfrm>
        </p:grpSpPr>
        <p:sp>
          <p:nvSpPr>
            <p:cNvPr id="625" name="Google Shape;625;p42"/>
            <p:cNvSpPr/>
            <p:nvPr/>
          </p:nvSpPr>
          <p:spPr>
            <a:xfrm>
              <a:off x="4160912" y="1415018"/>
              <a:ext cx="896400" cy="355500"/>
            </a:xfrm>
            <a:prstGeom prst="rect">
              <a:avLst/>
            </a:prstGeom>
            <a:solidFill>
              <a:schemeClr val="accent1"/>
            </a:solidFill>
            <a:ln w="8250" cap="flat" cmpd="sng">
              <a:solidFill>
                <a:srgbClr val="66BD5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26" name="Google Shape;626;p42"/>
            <p:cNvGrpSpPr/>
            <p:nvPr/>
          </p:nvGrpSpPr>
          <p:grpSpPr>
            <a:xfrm>
              <a:off x="4162648" y="1412429"/>
              <a:ext cx="896272" cy="360000"/>
              <a:chOff x="1234157" y="1484784"/>
              <a:chExt cx="896272" cy="360000"/>
            </a:xfrm>
          </p:grpSpPr>
          <p:sp>
            <p:nvSpPr>
              <p:cNvPr id="627" name="Google Shape;627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66BD57"/>
              </a:solidFill>
              <a:ln w="8250" cap="flat" cmpd="sng">
                <a:solidFill>
                  <a:srgbClr val="66BD5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43875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T.16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8" name="Google Shape;628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D0FFB9"/>
              </a:solidFill>
              <a:ln w="8250" cap="flat" cmpd="sng">
                <a:solidFill>
                  <a:srgbClr val="66BD5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ja-JP" altLang="en-US" sz="758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混合コンポスト化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629" name="Google Shape;629;p42"/>
          <p:cNvGrpSpPr/>
          <p:nvPr/>
        </p:nvGrpSpPr>
        <p:grpSpPr>
          <a:xfrm>
            <a:off x="4954773" y="3138290"/>
            <a:ext cx="898030" cy="292500"/>
            <a:chOff x="4160912" y="1412429"/>
            <a:chExt cx="898008" cy="360000"/>
          </a:xfrm>
        </p:grpSpPr>
        <p:sp>
          <p:nvSpPr>
            <p:cNvPr id="630" name="Google Shape;630;p42"/>
            <p:cNvSpPr/>
            <p:nvPr/>
          </p:nvSpPr>
          <p:spPr>
            <a:xfrm>
              <a:off x="4160912" y="1415018"/>
              <a:ext cx="896400" cy="355500"/>
            </a:xfrm>
            <a:prstGeom prst="rect">
              <a:avLst/>
            </a:prstGeom>
            <a:solidFill>
              <a:schemeClr val="accent1"/>
            </a:solidFill>
            <a:ln w="8250" cap="flat" cmpd="sng">
              <a:solidFill>
                <a:srgbClr val="66BD5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31" name="Google Shape;631;p42"/>
            <p:cNvGrpSpPr/>
            <p:nvPr/>
          </p:nvGrpSpPr>
          <p:grpSpPr>
            <a:xfrm>
              <a:off x="4162648" y="1412429"/>
              <a:ext cx="896272" cy="360000"/>
              <a:chOff x="1234157" y="1484784"/>
              <a:chExt cx="896272" cy="360000"/>
            </a:xfrm>
          </p:grpSpPr>
          <p:sp>
            <p:nvSpPr>
              <p:cNvPr id="632" name="Google Shape;632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66BD57"/>
              </a:solidFill>
              <a:ln w="8250" cap="flat" cmpd="sng">
                <a:solidFill>
                  <a:srgbClr val="66BD5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43875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T.17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33" name="Google Shape;633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D0FFB9"/>
              </a:solidFill>
              <a:ln w="8250" cap="flat" cmpd="sng">
                <a:solidFill>
                  <a:srgbClr val="66BD5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ja-JP" altLang="en-US" sz="867" dirty="0"/>
                  <a:t>バイオガスリアクター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634" name="Google Shape;634;p42"/>
          <p:cNvGrpSpPr/>
          <p:nvPr/>
        </p:nvGrpSpPr>
        <p:grpSpPr>
          <a:xfrm>
            <a:off x="7115065" y="1732312"/>
            <a:ext cx="896295" cy="292500"/>
            <a:chOff x="6277169" y="944724"/>
            <a:chExt cx="896272" cy="360000"/>
          </a:xfrm>
        </p:grpSpPr>
        <p:sp>
          <p:nvSpPr>
            <p:cNvPr id="635" name="Google Shape;635;p42"/>
            <p:cNvSpPr/>
            <p:nvPr/>
          </p:nvSpPr>
          <p:spPr>
            <a:xfrm>
              <a:off x="6277169" y="944724"/>
              <a:ext cx="894600" cy="36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36" name="Google Shape;636;p42"/>
            <p:cNvGrpSpPr/>
            <p:nvPr/>
          </p:nvGrpSpPr>
          <p:grpSpPr>
            <a:xfrm>
              <a:off x="6277169" y="944724"/>
              <a:ext cx="896272" cy="360000"/>
              <a:chOff x="1234157" y="1484784"/>
              <a:chExt cx="896272" cy="360000"/>
            </a:xfrm>
          </p:grpSpPr>
          <p:sp>
            <p:nvSpPr>
              <p:cNvPr id="637" name="Google Shape;637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00AFB8"/>
              </a:solidFill>
              <a:ln w="8250" cap="flat" cmpd="sng">
                <a:solidFill>
                  <a:srgbClr val="00AFB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D.13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38" name="Google Shape;638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D1FDFF"/>
              </a:solidFill>
              <a:ln w="8250" cap="flat" cmpd="sng">
                <a:solidFill>
                  <a:srgbClr val="00AFB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r>
                  <a:rPr lang="ja-JP" altLang="en-US" sz="867" dirty="0"/>
                  <a:t>バイオガス燃焼</a:t>
                </a:r>
              </a:p>
            </p:txBody>
          </p:sp>
        </p:grpSp>
      </p:grpSp>
      <p:grpSp>
        <p:nvGrpSpPr>
          <p:cNvPr id="639" name="Google Shape;639;p42"/>
          <p:cNvGrpSpPr/>
          <p:nvPr/>
        </p:nvGrpSpPr>
        <p:grpSpPr>
          <a:xfrm>
            <a:off x="6106953" y="2085173"/>
            <a:ext cx="896295" cy="292500"/>
            <a:chOff x="6277169" y="944724"/>
            <a:chExt cx="896272" cy="360000"/>
          </a:xfrm>
        </p:grpSpPr>
        <p:sp>
          <p:nvSpPr>
            <p:cNvPr id="640" name="Google Shape;640;p42"/>
            <p:cNvSpPr/>
            <p:nvPr/>
          </p:nvSpPr>
          <p:spPr>
            <a:xfrm>
              <a:off x="6277169" y="944724"/>
              <a:ext cx="894600" cy="36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41" name="Google Shape;641;p42"/>
            <p:cNvGrpSpPr/>
            <p:nvPr/>
          </p:nvGrpSpPr>
          <p:grpSpPr>
            <a:xfrm>
              <a:off x="6277169" y="944724"/>
              <a:ext cx="896272" cy="360000"/>
              <a:chOff x="1234157" y="1484784"/>
              <a:chExt cx="896272" cy="360000"/>
            </a:xfrm>
          </p:grpSpPr>
          <p:sp>
            <p:nvSpPr>
              <p:cNvPr id="642" name="Google Shape;642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00AFB8"/>
              </a:solidFill>
              <a:ln w="8250" cap="flat" cmpd="sng">
                <a:solidFill>
                  <a:srgbClr val="00AFB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D.2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43" name="Google Shape;643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D1FDFF"/>
              </a:solidFill>
              <a:ln w="8250" cap="flat" cmpd="sng">
                <a:solidFill>
                  <a:srgbClr val="00AFB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ja-JP" altLang="en-US" sz="867" dirty="0"/>
                  <a:t>施用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644" name="Google Shape;644;p42"/>
          <p:cNvGrpSpPr/>
          <p:nvPr/>
        </p:nvGrpSpPr>
        <p:grpSpPr>
          <a:xfrm>
            <a:off x="6106953" y="2436211"/>
            <a:ext cx="896295" cy="292500"/>
            <a:chOff x="6277169" y="944724"/>
            <a:chExt cx="896272" cy="360000"/>
          </a:xfrm>
        </p:grpSpPr>
        <p:sp>
          <p:nvSpPr>
            <p:cNvPr id="645" name="Google Shape;645;p42"/>
            <p:cNvSpPr/>
            <p:nvPr/>
          </p:nvSpPr>
          <p:spPr>
            <a:xfrm>
              <a:off x="6277169" y="944724"/>
              <a:ext cx="894600" cy="36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46" name="Google Shape;646;p42"/>
            <p:cNvGrpSpPr/>
            <p:nvPr/>
          </p:nvGrpSpPr>
          <p:grpSpPr>
            <a:xfrm>
              <a:off x="6277169" y="944724"/>
              <a:ext cx="896272" cy="360000"/>
              <a:chOff x="1234157" y="1484784"/>
              <a:chExt cx="896272" cy="360000"/>
            </a:xfrm>
          </p:grpSpPr>
          <p:sp>
            <p:nvSpPr>
              <p:cNvPr id="647" name="Google Shape;647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00AFB8"/>
              </a:solidFill>
              <a:ln w="8250" cap="flat" cmpd="sng">
                <a:solidFill>
                  <a:srgbClr val="00AFB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D.3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48" name="Google Shape;648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D1FDFF"/>
              </a:solidFill>
              <a:ln w="8250" cap="flat" cmpd="sng">
                <a:solidFill>
                  <a:srgbClr val="00AFB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ja-JP" altLang="en-US" sz="867" dirty="0"/>
                  <a:t>施用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649" name="Google Shape;649;p42"/>
          <p:cNvGrpSpPr/>
          <p:nvPr/>
        </p:nvGrpSpPr>
        <p:grpSpPr>
          <a:xfrm>
            <a:off x="6106953" y="2787251"/>
            <a:ext cx="896295" cy="292500"/>
            <a:chOff x="6277169" y="944724"/>
            <a:chExt cx="896272" cy="360000"/>
          </a:xfrm>
        </p:grpSpPr>
        <p:sp>
          <p:nvSpPr>
            <p:cNvPr id="650" name="Google Shape;650;p42"/>
            <p:cNvSpPr/>
            <p:nvPr/>
          </p:nvSpPr>
          <p:spPr>
            <a:xfrm>
              <a:off x="6277169" y="944724"/>
              <a:ext cx="894600" cy="36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51" name="Google Shape;651;p42"/>
            <p:cNvGrpSpPr/>
            <p:nvPr/>
          </p:nvGrpSpPr>
          <p:grpSpPr>
            <a:xfrm>
              <a:off x="6277169" y="944724"/>
              <a:ext cx="896272" cy="360000"/>
              <a:chOff x="1234157" y="1484784"/>
              <a:chExt cx="896272" cy="360000"/>
            </a:xfrm>
          </p:grpSpPr>
          <p:sp>
            <p:nvSpPr>
              <p:cNvPr id="652" name="Google Shape;652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00AFB8"/>
              </a:solidFill>
              <a:ln w="8250" cap="flat" cmpd="sng">
                <a:solidFill>
                  <a:srgbClr val="00AFB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D.4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53" name="Google Shape;653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D1FDFF"/>
              </a:solidFill>
              <a:ln w="8250" cap="flat" cmpd="sng">
                <a:solidFill>
                  <a:srgbClr val="00AFB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r>
                  <a:rPr lang="ja" altLang="en-US" sz="65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槽内腐植土・コンポストの施用</a:t>
                </a:r>
                <a:endParaRPr sz="6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654" name="Google Shape;654;p42"/>
          <p:cNvGrpSpPr/>
          <p:nvPr/>
        </p:nvGrpSpPr>
        <p:grpSpPr>
          <a:xfrm>
            <a:off x="6106953" y="3138290"/>
            <a:ext cx="896295" cy="292500"/>
            <a:chOff x="6277169" y="944724"/>
            <a:chExt cx="896272" cy="360000"/>
          </a:xfrm>
        </p:grpSpPr>
        <p:sp>
          <p:nvSpPr>
            <p:cNvPr id="655" name="Google Shape;655;p42"/>
            <p:cNvSpPr/>
            <p:nvPr/>
          </p:nvSpPr>
          <p:spPr>
            <a:xfrm>
              <a:off x="6277169" y="944724"/>
              <a:ext cx="894600" cy="36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56" name="Google Shape;656;p42"/>
            <p:cNvGrpSpPr/>
            <p:nvPr/>
          </p:nvGrpSpPr>
          <p:grpSpPr>
            <a:xfrm>
              <a:off x="6277169" y="944724"/>
              <a:ext cx="896272" cy="360000"/>
              <a:chOff x="1234157" y="1484784"/>
              <a:chExt cx="896272" cy="360000"/>
            </a:xfrm>
          </p:grpSpPr>
          <p:sp>
            <p:nvSpPr>
              <p:cNvPr id="657" name="Google Shape;657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00AFB8"/>
              </a:solidFill>
              <a:ln w="8250" cap="flat" cmpd="sng">
                <a:solidFill>
                  <a:srgbClr val="00AFB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D.5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58" name="Google Shape;658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D1FDFF"/>
              </a:solidFill>
              <a:ln w="8250" cap="flat" cmpd="sng">
                <a:solidFill>
                  <a:srgbClr val="00AFB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ja-JP" altLang="en-US" sz="867" dirty="0"/>
                  <a:t>施用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659" name="Google Shape;659;p42"/>
          <p:cNvGrpSpPr/>
          <p:nvPr/>
        </p:nvGrpSpPr>
        <p:grpSpPr>
          <a:xfrm>
            <a:off x="6106953" y="3489329"/>
            <a:ext cx="896295" cy="292500"/>
            <a:chOff x="6277169" y="944724"/>
            <a:chExt cx="896272" cy="360000"/>
          </a:xfrm>
        </p:grpSpPr>
        <p:sp>
          <p:nvSpPr>
            <p:cNvPr id="660" name="Google Shape;660;p42"/>
            <p:cNvSpPr/>
            <p:nvPr/>
          </p:nvSpPr>
          <p:spPr>
            <a:xfrm>
              <a:off x="6277169" y="944724"/>
              <a:ext cx="894600" cy="36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61" name="Google Shape;661;p42"/>
            <p:cNvGrpSpPr/>
            <p:nvPr/>
          </p:nvGrpSpPr>
          <p:grpSpPr>
            <a:xfrm>
              <a:off x="6277169" y="944724"/>
              <a:ext cx="896272" cy="360000"/>
              <a:chOff x="1234157" y="1484784"/>
              <a:chExt cx="896272" cy="360000"/>
            </a:xfrm>
          </p:grpSpPr>
          <p:sp>
            <p:nvSpPr>
              <p:cNvPr id="662" name="Google Shape;662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00AFB8"/>
              </a:solidFill>
              <a:ln w="8250" cap="flat" cmpd="sng">
                <a:solidFill>
                  <a:srgbClr val="00AFB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D.6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63" name="Google Shape;663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D1FDFF"/>
              </a:solidFill>
              <a:ln w="8250" cap="flat" cmpd="sng">
                <a:solidFill>
                  <a:srgbClr val="00AFB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ja-JP" altLang="en-US" sz="867" dirty="0"/>
                  <a:t>灌漑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664" name="Google Shape;664;p42"/>
          <p:cNvGrpSpPr/>
          <p:nvPr/>
        </p:nvGrpSpPr>
        <p:grpSpPr>
          <a:xfrm>
            <a:off x="6106953" y="3840368"/>
            <a:ext cx="896295" cy="292500"/>
            <a:chOff x="6277169" y="944724"/>
            <a:chExt cx="896272" cy="360000"/>
          </a:xfrm>
        </p:grpSpPr>
        <p:sp>
          <p:nvSpPr>
            <p:cNvPr id="665" name="Google Shape;665;p42"/>
            <p:cNvSpPr/>
            <p:nvPr/>
          </p:nvSpPr>
          <p:spPr>
            <a:xfrm>
              <a:off x="6277169" y="944724"/>
              <a:ext cx="894600" cy="36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66" name="Google Shape;666;p42"/>
            <p:cNvGrpSpPr/>
            <p:nvPr/>
          </p:nvGrpSpPr>
          <p:grpSpPr>
            <a:xfrm>
              <a:off x="6277169" y="944724"/>
              <a:ext cx="896272" cy="360000"/>
              <a:chOff x="1234157" y="1484784"/>
              <a:chExt cx="896272" cy="360000"/>
            </a:xfrm>
          </p:grpSpPr>
          <p:sp>
            <p:nvSpPr>
              <p:cNvPr id="667" name="Google Shape;667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00AFB8"/>
              </a:solidFill>
              <a:ln w="8250" cap="flat" cmpd="sng">
                <a:solidFill>
                  <a:srgbClr val="00AFB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D.7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68" name="Google Shape;668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D1FDFF"/>
              </a:solidFill>
              <a:ln w="8250" cap="flat" cmpd="sng">
                <a:solidFill>
                  <a:srgbClr val="00AFB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ja-JP" altLang="en-US" sz="867" dirty="0"/>
                  <a:t>浸透ピット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669" name="Google Shape;669;p42"/>
          <p:cNvGrpSpPr/>
          <p:nvPr/>
        </p:nvGrpSpPr>
        <p:grpSpPr>
          <a:xfrm>
            <a:off x="6106953" y="4191407"/>
            <a:ext cx="896295" cy="292500"/>
            <a:chOff x="6277169" y="944724"/>
            <a:chExt cx="896272" cy="360000"/>
          </a:xfrm>
        </p:grpSpPr>
        <p:sp>
          <p:nvSpPr>
            <p:cNvPr id="670" name="Google Shape;670;p42"/>
            <p:cNvSpPr/>
            <p:nvPr/>
          </p:nvSpPr>
          <p:spPr>
            <a:xfrm>
              <a:off x="6277169" y="944724"/>
              <a:ext cx="894600" cy="36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71" name="Google Shape;671;p42"/>
            <p:cNvGrpSpPr/>
            <p:nvPr/>
          </p:nvGrpSpPr>
          <p:grpSpPr>
            <a:xfrm>
              <a:off x="6277169" y="944724"/>
              <a:ext cx="896272" cy="360000"/>
              <a:chOff x="1234157" y="1484784"/>
              <a:chExt cx="896272" cy="360000"/>
            </a:xfrm>
          </p:grpSpPr>
          <p:sp>
            <p:nvSpPr>
              <p:cNvPr id="672" name="Google Shape;672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00AFB8"/>
              </a:solidFill>
              <a:ln w="8250" cap="flat" cmpd="sng">
                <a:solidFill>
                  <a:srgbClr val="00AFB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D.8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73" name="Google Shape;673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D1FDFF"/>
              </a:solidFill>
              <a:ln w="8250" cap="flat" cmpd="sng">
                <a:solidFill>
                  <a:srgbClr val="00AFB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ja-JP" altLang="en-US" sz="867" dirty="0"/>
                  <a:t>浸透野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674" name="Google Shape;674;p42"/>
          <p:cNvGrpSpPr/>
          <p:nvPr/>
        </p:nvGrpSpPr>
        <p:grpSpPr>
          <a:xfrm>
            <a:off x="6106953" y="4542446"/>
            <a:ext cx="896295" cy="292500"/>
            <a:chOff x="6277169" y="944724"/>
            <a:chExt cx="896272" cy="360000"/>
          </a:xfrm>
        </p:grpSpPr>
        <p:sp>
          <p:nvSpPr>
            <p:cNvPr id="675" name="Google Shape;675;p42"/>
            <p:cNvSpPr/>
            <p:nvPr/>
          </p:nvSpPr>
          <p:spPr>
            <a:xfrm>
              <a:off x="6277169" y="944724"/>
              <a:ext cx="894600" cy="36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76" name="Google Shape;676;p42"/>
            <p:cNvGrpSpPr/>
            <p:nvPr/>
          </p:nvGrpSpPr>
          <p:grpSpPr>
            <a:xfrm>
              <a:off x="6277169" y="944724"/>
              <a:ext cx="896272" cy="360000"/>
              <a:chOff x="1234157" y="1484784"/>
              <a:chExt cx="896272" cy="360000"/>
            </a:xfrm>
          </p:grpSpPr>
          <p:sp>
            <p:nvSpPr>
              <p:cNvPr id="677" name="Google Shape;677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00AFB8"/>
              </a:solidFill>
              <a:ln w="8250" cap="flat" cmpd="sng">
                <a:solidFill>
                  <a:srgbClr val="00AFB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D.9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78" name="Google Shape;678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D1FDFF"/>
              </a:solidFill>
              <a:ln w="8250" cap="flat" cmpd="sng">
                <a:solidFill>
                  <a:srgbClr val="00AFB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ja-JP" altLang="en-US" sz="867" dirty="0"/>
                  <a:t>養魚池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679" name="Google Shape;679;p42"/>
          <p:cNvGrpSpPr/>
          <p:nvPr/>
        </p:nvGrpSpPr>
        <p:grpSpPr>
          <a:xfrm>
            <a:off x="6106953" y="4893485"/>
            <a:ext cx="896295" cy="292500"/>
            <a:chOff x="6277169" y="944724"/>
            <a:chExt cx="896272" cy="360000"/>
          </a:xfrm>
        </p:grpSpPr>
        <p:sp>
          <p:nvSpPr>
            <p:cNvPr id="680" name="Google Shape;680;p42"/>
            <p:cNvSpPr/>
            <p:nvPr/>
          </p:nvSpPr>
          <p:spPr>
            <a:xfrm>
              <a:off x="6277169" y="944724"/>
              <a:ext cx="894600" cy="36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81" name="Google Shape;681;p42"/>
            <p:cNvGrpSpPr/>
            <p:nvPr/>
          </p:nvGrpSpPr>
          <p:grpSpPr>
            <a:xfrm>
              <a:off x="6277169" y="944724"/>
              <a:ext cx="896272" cy="360000"/>
              <a:chOff x="1234157" y="1484784"/>
              <a:chExt cx="896272" cy="360000"/>
            </a:xfrm>
          </p:grpSpPr>
          <p:sp>
            <p:nvSpPr>
              <p:cNvPr id="682" name="Google Shape;682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00AFB8"/>
              </a:solidFill>
              <a:ln w="8250" cap="flat" cmpd="sng">
                <a:solidFill>
                  <a:srgbClr val="00AFB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D.10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83" name="Google Shape;683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D1FDFF"/>
              </a:solidFill>
              <a:ln w="8250" cap="flat" cmpd="sng">
                <a:solidFill>
                  <a:srgbClr val="00AFB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ja-JP" altLang="en-US" sz="867" dirty="0"/>
                  <a:t>植物池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684" name="Google Shape;684;p42"/>
          <p:cNvGrpSpPr/>
          <p:nvPr/>
        </p:nvGrpSpPr>
        <p:grpSpPr>
          <a:xfrm>
            <a:off x="6106953" y="5244524"/>
            <a:ext cx="896295" cy="292500"/>
            <a:chOff x="6277169" y="944724"/>
            <a:chExt cx="896272" cy="360000"/>
          </a:xfrm>
        </p:grpSpPr>
        <p:sp>
          <p:nvSpPr>
            <p:cNvPr id="685" name="Google Shape;685;p42"/>
            <p:cNvSpPr/>
            <p:nvPr/>
          </p:nvSpPr>
          <p:spPr>
            <a:xfrm>
              <a:off x="6277169" y="944724"/>
              <a:ext cx="894600" cy="36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86" name="Google Shape;686;p42"/>
            <p:cNvGrpSpPr/>
            <p:nvPr/>
          </p:nvGrpSpPr>
          <p:grpSpPr>
            <a:xfrm>
              <a:off x="6277169" y="944724"/>
              <a:ext cx="896272" cy="360000"/>
              <a:chOff x="1234157" y="1484784"/>
              <a:chExt cx="896272" cy="360000"/>
            </a:xfrm>
          </p:grpSpPr>
          <p:sp>
            <p:nvSpPr>
              <p:cNvPr id="687" name="Google Shape;687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00AFB8"/>
              </a:solidFill>
              <a:ln w="8250" cap="flat" cmpd="sng">
                <a:solidFill>
                  <a:srgbClr val="00AFB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D.11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88" name="Google Shape;688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D1FDFF"/>
              </a:solidFill>
              <a:ln w="8250" cap="flat" cmpd="sng">
                <a:solidFill>
                  <a:srgbClr val="00AFB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zh-TW" altLang="en-US" sz="867" dirty="0"/>
                  <a:t>処分／地下水涵養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689" name="Google Shape;689;p42"/>
          <p:cNvGrpSpPr/>
          <p:nvPr/>
        </p:nvGrpSpPr>
        <p:grpSpPr>
          <a:xfrm>
            <a:off x="6106953" y="5595563"/>
            <a:ext cx="896295" cy="292500"/>
            <a:chOff x="6277169" y="944724"/>
            <a:chExt cx="896272" cy="360000"/>
          </a:xfrm>
        </p:grpSpPr>
        <p:sp>
          <p:nvSpPr>
            <p:cNvPr id="690" name="Google Shape;690;p42"/>
            <p:cNvSpPr/>
            <p:nvPr/>
          </p:nvSpPr>
          <p:spPr>
            <a:xfrm>
              <a:off x="6277169" y="944724"/>
              <a:ext cx="894600" cy="36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pPr algn="ctr"/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91" name="Google Shape;691;p42"/>
            <p:cNvGrpSpPr/>
            <p:nvPr/>
          </p:nvGrpSpPr>
          <p:grpSpPr>
            <a:xfrm>
              <a:off x="6277169" y="944724"/>
              <a:ext cx="896272" cy="360000"/>
              <a:chOff x="1234157" y="1484784"/>
              <a:chExt cx="896272" cy="360000"/>
            </a:xfrm>
          </p:grpSpPr>
          <p:sp>
            <p:nvSpPr>
              <p:cNvPr id="692" name="Google Shape;692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00AFB8"/>
              </a:solidFill>
              <a:ln w="8250" cap="flat" cmpd="sng">
                <a:solidFill>
                  <a:srgbClr val="00AFB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0" rIns="0" bIns="0" anchor="ctr" anchorCtr="0">
                <a:noAutofit/>
              </a:bodyPr>
              <a:lstStyle/>
              <a:p>
                <a:pPr algn="ctr"/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D.12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93" name="Google Shape;693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D1FDFF"/>
              </a:solidFill>
              <a:ln w="8250" cap="flat" cmpd="sng">
                <a:solidFill>
                  <a:srgbClr val="00AFB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r>
                  <a:rPr lang="ja" altLang="en-US" sz="758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地表処分・</a:t>
                </a:r>
                <a:endParaRPr sz="758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r>
                  <a:rPr lang="ja" altLang="en-US" sz="758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保管</a:t>
                </a:r>
                <a:endParaRPr sz="758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694" name="Google Shape;694;p42"/>
          <p:cNvGrpSpPr/>
          <p:nvPr/>
        </p:nvGrpSpPr>
        <p:grpSpPr>
          <a:xfrm>
            <a:off x="8267246" y="1732312"/>
            <a:ext cx="894622" cy="292577"/>
            <a:chOff x="8372328" y="1088079"/>
            <a:chExt cx="894600" cy="360095"/>
          </a:xfrm>
        </p:grpSpPr>
        <p:sp>
          <p:nvSpPr>
            <p:cNvPr id="695" name="Google Shape;695;p42"/>
            <p:cNvSpPr/>
            <p:nvPr/>
          </p:nvSpPr>
          <p:spPr>
            <a:xfrm>
              <a:off x="8372328" y="1089974"/>
              <a:ext cx="894600" cy="358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6" name="Google Shape;696;p42"/>
            <p:cNvSpPr/>
            <p:nvPr/>
          </p:nvSpPr>
          <p:spPr>
            <a:xfrm>
              <a:off x="8372328" y="1088079"/>
              <a:ext cx="894600" cy="360000"/>
            </a:xfrm>
            <a:prstGeom prst="rect">
              <a:avLst/>
            </a:prstGeom>
            <a:solidFill>
              <a:srgbClr val="FFCD9B"/>
            </a:solidFill>
            <a:ln w="8250" cap="flat" cmpd="sng">
              <a:solidFill>
                <a:srgbClr val="FF8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33746" tIns="42846" rIns="33746" bIns="42846" anchor="ctr" anchorCtr="0">
              <a:noAutofit/>
            </a:bodyPr>
            <a:lstStyle/>
            <a:p>
              <a:r>
                <a:rPr lang="ja-JP" altLang="en-US"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グレイウォーター処理</a:t>
              </a:r>
              <a:endParaRPr sz="758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97" name="Google Shape;697;p42"/>
          <p:cNvGrpSpPr/>
          <p:nvPr/>
        </p:nvGrpSpPr>
        <p:grpSpPr>
          <a:xfrm>
            <a:off x="8267247" y="2085173"/>
            <a:ext cx="894622" cy="292500"/>
            <a:chOff x="8399811" y="2101152"/>
            <a:chExt cx="894600" cy="360000"/>
          </a:xfrm>
        </p:grpSpPr>
        <p:sp>
          <p:nvSpPr>
            <p:cNvPr id="698" name="Google Shape;698;p42"/>
            <p:cNvSpPr/>
            <p:nvPr/>
          </p:nvSpPr>
          <p:spPr>
            <a:xfrm>
              <a:off x="8399811" y="2101152"/>
              <a:ext cx="894600" cy="3549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9" name="Google Shape;699;p42"/>
            <p:cNvSpPr/>
            <p:nvPr/>
          </p:nvSpPr>
          <p:spPr>
            <a:xfrm>
              <a:off x="8399811" y="2101152"/>
              <a:ext cx="894600" cy="360000"/>
            </a:xfrm>
            <a:prstGeom prst="rect">
              <a:avLst/>
            </a:prstGeom>
            <a:solidFill>
              <a:srgbClr val="FFF19F"/>
            </a:solidFill>
            <a:ln w="8250" cap="flat" cmpd="sng">
              <a:solidFill>
                <a:srgbClr val="FFD9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33746" tIns="42846" rIns="33746" bIns="42846" anchor="ctr" anchorCtr="0">
              <a:noAutofit/>
            </a:bodyPr>
            <a:lstStyle/>
            <a:p>
              <a:pPr lvl="0"/>
              <a:r>
                <a:rPr lang="ja-JP" altLang="en-US" sz="867" dirty="0"/>
                <a:t>雨水排水路</a:t>
              </a:r>
              <a:endParaRPr sz="758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00" name="Google Shape;700;p42"/>
          <p:cNvGrpSpPr/>
          <p:nvPr/>
        </p:nvGrpSpPr>
        <p:grpSpPr>
          <a:xfrm>
            <a:off x="6106953" y="1732312"/>
            <a:ext cx="896295" cy="292500"/>
            <a:chOff x="6277169" y="944724"/>
            <a:chExt cx="896272" cy="360000"/>
          </a:xfrm>
        </p:grpSpPr>
        <p:sp>
          <p:nvSpPr>
            <p:cNvPr id="701" name="Google Shape;701;p42"/>
            <p:cNvSpPr/>
            <p:nvPr/>
          </p:nvSpPr>
          <p:spPr>
            <a:xfrm>
              <a:off x="6277169" y="944724"/>
              <a:ext cx="894600" cy="36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719" tIns="42846" rIns="85719" bIns="42846" anchor="ctr" anchorCtr="0">
              <a:noAutofit/>
            </a:bodyPr>
            <a:lstStyle/>
            <a:p>
              <a:endParaRPr sz="1733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702" name="Google Shape;702;p42"/>
            <p:cNvGrpSpPr/>
            <p:nvPr/>
          </p:nvGrpSpPr>
          <p:grpSpPr>
            <a:xfrm>
              <a:off x="6277169" y="944724"/>
              <a:ext cx="896272" cy="360000"/>
              <a:chOff x="1234157" y="1484784"/>
              <a:chExt cx="896272" cy="360000"/>
            </a:xfrm>
          </p:grpSpPr>
          <p:sp>
            <p:nvSpPr>
              <p:cNvPr id="703" name="Google Shape;703;p42"/>
              <p:cNvSpPr/>
              <p:nvPr/>
            </p:nvSpPr>
            <p:spPr>
              <a:xfrm>
                <a:off x="1234157" y="1484784"/>
                <a:ext cx="247800" cy="360000"/>
              </a:xfrm>
              <a:prstGeom prst="rect">
                <a:avLst/>
              </a:prstGeom>
              <a:solidFill>
                <a:srgbClr val="00AFB8"/>
              </a:solidFill>
              <a:ln w="8250" cap="flat" cmpd="sng">
                <a:solidFill>
                  <a:srgbClr val="00AFB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0" rIns="0" bIns="0" anchor="ctr" anchorCtr="0">
                <a:noAutofit/>
              </a:bodyPr>
              <a:lstStyle/>
              <a:p>
                <a:r>
                  <a:rPr lang="en-US" altLang="ja" sz="758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D.1</a:t>
                </a:r>
                <a:endParaRPr sz="758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04" name="Google Shape;704;p42"/>
              <p:cNvSpPr/>
              <p:nvPr/>
            </p:nvSpPr>
            <p:spPr>
              <a:xfrm>
                <a:off x="1481829" y="1484784"/>
                <a:ext cx="648600" cy="360000"/>
              </a:xfrm>
              <a:prstGeom prst="rect">
                <a:avLst/>
              </a:prstGeom>
              <a:solidFill>
                <a:srgbClr val="D1FDFF"/>
              </a:solidFill>
              <a:ln w="8250" cap="flat" cmpd="sng">
                <a:solidFill>
                  <a:srgbClr val="00AFB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3746" tIns="42846" rIns="33746" bIns="42846" anchor="ctr" anchorCtr="0">
                <a:noAutofit/>
              </a:bodyPr>
              <a:lstStyle/>
              <a:p>
                <a:pPr lvl="0"/>
                <a:r>
                  <a:rPr lang="ja-JP" altLang="en-US" sz="867" dirty="0"/>
                  <a:t>覆土式トイレ</a:t>
                </a:r>
                <a:endParaRPr sz="758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705" name="Google Shape;705;p42"/>
          <p:cNvSpPr txBox="1">
            <a:spLocks noGrp="1"/>
          </p:cNvSpPr>
          <p:nvPr>
            <p:ph type="title"/>
          </p:nvPr>
        </p:nvSpPr>
        <p:spPr>
          <a:xfrm>
            <a:off x="495300" y="866080"/>
            <a:ext cx="8915400" cy="515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85719" tIns="0" rIns="85719" bIns="33746" anchor="ctr" anchorCtr="0">
            <a:normAutofit/>
          </a:bodyPr>
          <a:lstStyle/>
          <a:p>
            <a:pPr marL="82547">
              <a:buSzPts val="2500"/>
            </a:pPr>
            <a:r>
              <a:rPr lang="ja-JP" altLang="en-US" sz="2708" dirty="0"/>
              <a:t>サニテーションテクノロジー</a:t>
            </a:r>
            <a:endParaRPr sz="2708" dirty="0"/>
          </a:p>
        </p:txBody>
      </p:sp>
      <p:cxnSp>
        <p:nvCxnSpPr>
          <p:cNvPr id="706" name="Google Shape;706;p42"/>
          <p:cNvCxnSpPr/>
          <p:nvPr/>
        </p:nvCxnSpPr>
        <p:spPr>
          <a:xfrm>
            <a:off x="493500" y="854714"/>
            <a:ext cx="8917350" cy="0"/>
          </a:xfrm>
          <a:prstGeom prst="straightConnector1">
            <a:avLst/>
          </a:prstGeom>
          <a:noFill/>
          <a:ln w="32975" cap="flat" cmpd="sng">
            <a:solidFill>
              <a:srgbClr val="122B4A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07" name="Google Shape;707;p42"/>
          <p:cNvCxnSpPr/>
          <p:nvPr/>
        </p:nvCxnSpPr>
        <p:spPr>
          <a:xfrm>
            <a:off x="493500" y="1381273"/>
            <a:ext cx="8917350" cy="0"/>
          </a:xfrm>
          <a:prstGeom prst="straightConnector1">
            <a:avLst/>
          </a:prstGeom>
          <a:noFill/>
          <a:ln w="32975" cap="flat" cmpd="sng">
            <a:solidFill>
              <a:srgbClr val="122B4A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709" name="Google Shape;709;p42"/>
          <p:cNvSpPr/>
          <p:nvPr/>
        </p:nvSpPr>
        <p:spPr>
          <a:xfrm>
            <a:off x="7286097" y="3021276"/>
            <a:ext cx="2123832" cy="2866820"/>
          </a:xfrm>
          <a:prstGeom prst="flowChartProcess">
            <a:avLst/>
          </a:prstGeom>
          <a:solidFill>
            <a:schemeClr val="lt1"/>
          </a:solidFill>
          <a:ln w="21975" cap="flat" cmpd="sng">
            <a:solidFill>
              <a:srgbClr val="122B4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5719" tIns="42846" rIns="85719" bIns="42846" anchor="ctr" anchorCtr="0">
            <a:noAutofit/>
          </a:bodyPr>
          <a:lstStyle/>
          <a:p>
            <a:pPr marL="253997" indent="-171450"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rgbClr val="122B4A"/>
                </a:solidFill>
              </a:rPr>
              <a:t>必要なテクノロジーを、システムテンプレート内の対応する機能グループ欄にコピー＆ペーストしてください</a:t>
            </a:r>
            <a:endParaRPr dirty="0">
              <a:solidFill>
                <a:srgbClr val="122B4A"/>
              </a:solidFill>
            </a:endParaRPr>
          </a:p>
          <a:p>
            <a:pPr marL="253997" indent="-171450">
              <a:buFont typeface="Arial" panose="020B0604020202020204" pitchFamily="34" charset="0"/>
              <a:buChar char="•"/>
            </a:pPr>
            <a:endParaRPr sz="700" dirty="0">
              <a:solidFill>
                <a:srgbClr val="122B4A"/>
              </a:solidFill>
            </a:endParaRPr>
          </a:p>
          <a:p>
            <a:pPr marL="253997" indent="-171450"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rgbClr val="122B4A"/>
                </a:solidFill>
              </a:rPr>
              <a:t>テクノロジーのコード（例：</a:t>
            </a:r>
            <a:r>
              <a:rPr lang="en-US" altLang="ja-JP" dirty="0">
                <a:solidFill>
                  <a:srgbClr val="122B4A"/>
                </a:solidFill>
              </a:rPr>
              <a:t>U.1</a:t>
            </a:r>
            <a:r>
              <a:rPr lang="ja-JP" altLang="en-US" dirty="0">
                <a:solidFill>
                  <a:srgbClr val="122B4A"/>
                </a:solidFill>
              </a:rPr>
              <a:t>）は、</a:t>
            </a:r>
            <a:r>
              <a:rPr lang="en-US" altLang="ja-JP" dirty="0">
                <a:solidFill>
                  <a:srgbClr val="122B4A"/>
                </a:solidFill>
              </a:rPr>
              <a:t>『</a:t>
            </a:r>
            <a:r>
              <a:rPr lang="ja-JP" altLang="en-US" dirty="0">
                <a:solidFill>
                  <a:srgbClr val="122B4A"/>
                </a:solidFill>
              </a:rPr>
              <a:t>コンペンディウム</a:t>
            </a:r>
            <a:r>
              <a:rPr lang="en-US" altLang="ja-JP" dirty="0">
                <a:solidFill>
                  <a:srgbClr val="122B4A"/>
                </a:solidFill>
              </a:rPr>
              <a:t>』</a:t>
            </a:r>
            <a:r>
              <a:rPr lang="ja-JP" altLang="en-US" dirty="0">
                <a:solidFill>
                  <a:srgbClr val="122B4A"/>
                </a:solidFill>
              </a:rPr>
              <a:t>内のテクノロジー情報シートを参照しています</a:t>
            </a:r>
            <a:endParaRPr dirty="0">
              <a:solidFill>
                <a:srgbClr val="122B4A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632</TotalTime>
  <Words>485</Words>
  <Application>Microsoft Office PowerPoint</Application>
  <PresentationFormat>A4 210 x 297 mm</PresentationFormat>
  <Paragraphs>161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プレゼンテーション</vt:lpstr>
      <vt:lpstr>生成物</vt:lpstr>
      <vt:lpstr>サニテーションテクノロジー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dominik.boller@eawag.ch</dc:creator>
  <cp:lastModifiedBy>Satoshi Akaike</cp:lastModifiedBy>
  <cp:revision>4</cp:revision>
  <cp:lastPrinted>2025-09-17T07:55:26Z</cp:lastPrinted>
  <dcterms:created xsi:type="dcterms:W3CDTF">2014-07-23T10:11:20Z</dcterms:created>
  <dcterms:modified xsi:type="dcterms:W3CDTF">2025-09-17T18:24:36Z</dcterms:modified>
</cp:coreProperties>
</file>